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3"/>
  </p:notesMasterIdLst>
  <p:sldIdLst>
    <p:sldId id="306" r:id="rId5"/>
    <p:sldId id="265" r:id="rId6"/>
    <p:sldId id="319" r:id="rId7"/>
    <p:sldId id="321" r:id="rId8"/>
    <p:sldId id="311" r:id="rId9"/>
    <p:sldId id="312" r:id="rId10"/>
    <p:sldId id="313" r:id="rId11"/>
    <p:sldId id="309" r:id="rId12"/>
    <p:sldId id="308" r:id="rId13"/>
    <p:sldId id="310" r:id="rId14"/>
    <p:sldId id="314" r:id="rId15"/>
    <p:sldId id="315" r:id="rId16"/>
    <p:sldId id="316" r:id="rId17"/>
    <p:sldId id="320" r:id="rId18"/>
    <p:sldId id="272" r:id="rId19"/>
    <p:sldId id="317" r:id="rId20"/>
    <p:sldId id="318" r:id="rId21"/>
    <p:sldId id="29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imbusSan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19F"/>
    <a:srgbClr val="ECECEC"/>
    <a:srgbClr val="DADADA"/>
    <a:srgbClr val="303642"/>
    <a:srgbClr val="F6F6F6"/>
    <a:srgbClr val="898E9A"/>
    <a:srgbClr val="55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3852-66B3-475D-BE9D-965EA99F2232}" v="71" dt="2021-02-05T16:58:38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7E740-7C95-4774-97DD-1A0DF288002B}" type="doc">
      <dgm:prSet loTypeId="urn:microsoft.com/office/officeart/2005/8/layout/matrix1" loCatId="matrix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nl-BE"/>
        </a:p>
      </dgm:t>
    </dgm:pt>
    <dgm:pt modelId="{D3E6309B-16B8-4A6E-8FD1-FF844C9545E6}">
      <dgm:prSet phldrT="[Tekst]"/>
      <dgm:spPr/>
      <dgm:t>
        <a:bodyPr/>
        <a:lstStyle/>
        <a:p>
          <a:r>
            <a:rPr lang="nl-BE" dirty="0"/>
            <a:t>Employee Engagement</a:t>
          </a:r>
        </a:p>
      </dgm:t>
    </dgm:pt>
    <dgm:pt modelId="{686252CD-A214-4110-95B4-9BD789FDAB64}" type="parTrans" cxnId="{34AE512E-303F-43E0-865A-EB1D82464FDB}">
      <dgm:prSet/>
      <dgm:spPr/>
      <dgm:t>
        <a:bodyPr/>
        <a:lstStyle/>
        <a:p>
          <a:endParaRPr lang="nl-BE"/>
        </a:p>
      </dgm:t>
    </dgm:pt>
    <dgm:pt modelId="{F309E9D0-DEB4-44E8-8756-114DB3ACDA32}" type="sibTrans" cxnId="{34AE512E-303F-43E0-865A-EB1D82464FDB}">
      <dgm:prSet/>
      <dgm:spPr/>
      <dgm:t>
        <a:bodyPr/>
        <a:lstStyle/>
        <a:p>
          <a:endParaRPr lang="nl-BE"/>
        </a:p>
      </dgm:t>
    </dgm:pt>
    <dgm:pt modelId="{DE41DE55-77E8-486C-B669-65155A396B25}">
      <dgm:prSet phldrT="[Tekst]"/>
      <dgm:spPr/>
      <dgm:t>
        <a:bodyPr/>
        <a:lstStyle/>
        <a:p>
          <a:r>
            <a:rPr lang="nl-BE" dirty="0"/>
            <a:t>Company</a:t>
          </a:r>
          <a:br>
            <a:rPr lang="nl-BE" dirty="0"/>
          </a:br>
          <a:r>
            <a:rPr lang="nl-BE" dirty="0"/>
            <a:t>Culture</a:t>
          </a:r>
        </a:p>
      </dgm:t>
    </dgm:pt>
    <dgm:pt modelId="{8356A547-5F1A-4C6A-B9C9-9E0FA8D10267}" type="parTrans" cxnId="{7322CE35-3041-43D8-8D3C-7BD62BC2935F}">
      <dgm:prSet/>
      <dgm:spPr/>
      <dgm:t>
        <a:bodyPr/>
        <a:lstStyle/>
        <a:p>
          <a:endParaRPr lang="nl-BE"/>
        </a:p>
      </dgm:t>
    </dgm:pt>
    <dgm:pt modelId="{34BD4DDA-A855-455E-8EA0-42F35B34B05E}" type="sibTrans" cxnId="{7322CE35-3041-43D8-8D3C-7BD62BC2935F}">
      <dgm:prSet/>
      <dgm:spPr/>
      <dgm:t>
        <a:bodyPr/>
        <a:lstStyle/>
        <a:p>
          <a:endParaRPr lang="nl-BE"/>
        </a:p>
      </dgm:t>
    </dgm:pt>
    <dgm:pt modelId="{B8621CC0-818E-4266-87FB-9A4FD2CE88C4}">
      <dgm:prSet phldrT="[Tekst]"/>
      <dgm:spPr/>
      <dgm:t>
        <a:bodyPr/>
        <a:lstStyle/>
        <a:p>
          <a:r>
            <a:rPr lang="nl-BE" dirty="0" err="1"/>
            <a:t>Motivation</a:t>
          </a:r>
          <a:r>
            <a:rPr lang="nl-BE" dirty="0"/>
            <a:t>  &amp;</a:t>
          </a:r>
          <a:br>
            <a:rPr lang="nl-BE" dirty="0"/>
          </a:br>
          <a:r>
            <a:rPr lang="nl-BE" dirty="0"/>
            <a:t>Trust </a:t>
          </a:r>
          <a:r>
            <a:rPr lang="nl-BE" dirty="0" err="1"/>
            <a:t>relationship</a:t>
          </a:r>
          <a:endParaRPr lang="nl-BE" dirty="0"/>
        </a:p>
      </dgm:t>
    </dgm:pt>
    <dgm:pt modelId="{D5CEC094-84FD-40D0-97EC-7EF6BDA1F828}" type="parTrans" cxnId="{451F64E6-0B4E-4D3E-8702-91BC16E52751}">
      <dgm:prSet/>
      <dgm:spPr/>
      <dgm:t>
        <a:bodyPr/>
        <a:lstStyle/>
        <a:p>
          <a:endParaRPr lang="nl-BE"/>
        </a:p>
      </dgm:t>
    </dgm:pt>
    <dgm:pt modelId="{8339FF08-5084-42EE-B39E-46065B43DC3D}" type="sibTrans" cxnId="{451F64E6-0B4E-4D3E-8702-91BC16E52751}">
      <dgm:prSet/>
      <dgm:spPr/>
      <dgm:t>
        <a:bodyPr/>
        <a:lstStyle/>
        <a:p>
          <a:endParaRPr lang="nl-BE"/>
        </a:p>
      </dgm:t>
    </dgm:pt>
    <dgm:pt modelId="{C12BF55A-8DEF-4B3C-8C5E-2D4CFCE1210A}">
      <dgm:prSet phldrT="[Tekst]"/>
      <dgm:spPr/>
      <dgm:t>
        <a:bodyPr/>
        <a:lstStyle/>
        <a:p>
          <a:r>
            <a:rPr lang="nl-BE" dirty="0"/>
            <a:t>Management</a:t>
          </a:r>
        </a:p>
        <a:p>
          <a:r>
            <a:rPr lang="nl-BE" dirty="0"/>
            <a:t> of </a:t>
          </a:r>
          <a:r>
            <a:rPr lang="nl-BE" dirty="0" err="1"/>
            <a:t>execution</a:t>
          </a:r>
          <a:endParaRPr lang="nl-BE" dirty="0"/>
        </a:p>
      </dgm:t>
    </dgm:pt>
    <dgm:pt modelId="{8FDB6AEC-5628-42B2-B59A-8B6A0EE1A4E0}" type="parTrans" cxnId="{6C513285-4FF9-427C-9AEC-745751DB61E8}">
      <dgm:prSet/>
      <dgm:spPr/>
      <dgm:t>
        <a:bodyPr/>
        <a:lstStyle/>
        <a:p>
          <a:endParaRPr lang="nl-BE"/>
        </a:p>
      </dgm:t>
    </dgm:pt>
    <dgm:pt modelId="{64500F84-ACC8-424F-BA99-9D7F7DF6DA23}" type="sibTrans" cxnId="{6C513285-4FF9-427C-9AEC-745751DB61E8}">
      <dgm:prSet/>
      <dgm:spPr/>
      <dgm:t>
        <a:bodyPr/>
        <a:lstStyle/>
        <a:p>
          <a:endParaRPr lang="nl-BE"/>
        </a:p>
      </dgm:t>
    </dgm:pt>
    <dgm:pt modelId="{9D887B51-1A20-46C8-A94B-9D76013B4363}">
      <dgm:prSet phldrT="[Tekst]"/>
      <dgm:spPr/>
      <dgm:t>
        <a:bodyPr/>
        <a:lstStyle/>
        <a:p>
          <a:r>
            <a:rPr lang="nl-BE"/>
            <a:t>Company</a:t>
          </a:r>
          <a:br>
            <a:rPr lang="nl-BE"/>
          </a:br>
          <a:r>
            <a:rPr lang="nl-BE"/>
            <a:t>Strategy</a:t>
          </a:r>
          <a:endParaRPr lang="nl-BE" dirty="0"/>
        </a:p>
      </dgm:t>
    </dgm:pt>
    <dgm:pt modelId="{5928ABA3-39E3-4B85-B380-36CF28E7FC0C}" type="parTrans" cxnId="{10426431-0BC7-4E42-B17D-4DAF7F996013}">
      <dgm:prSet/>
      <dgm:spPr/>
      <dgm:t>
        <a:bodyPr/>
        <a:lstStyle/>
        <a:p>
          <a:endParaRPr lang="nl-BE"/>
        </a:p>
      </dgm:t>
    </dgm:pt>
    <dgm:pt modelId="{EDB59EB2-21E2-4E9D-9A6B-DB5E73EA7870}" type="sibTrans" cxnId="{10426431-0BC7-4E42-B17D-4DAF7F996013}">
      <dgm:prSet/>
      <dgm:spPr/>
      <dgm:t>
        <a:bodyPr/>
        <a:lstStyle/>
        <a:p>
          <a:endParaRPr lang="nl-BE"/>
        </a:p>
      </dgm:t>
    </dgm:pt>
    <dgm:pt modelId="{F4088045-2D58-4D1A-A926-57C9C83A6CE2}" type="pres">
      <dgm:prSet presAssocID="{D137E740-7C95-4774-97DD-1A0DF288002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B10D7F-5277-4502-8F69-CD78B90BF19A}" type="pres">
      <dgm:prSet presAssocID="{D137E740-7C95-4774-97DD-1A0DF288002B}" presName="matrix" presStyleCnt="0"/>
      <dgm:spPr/>
    </dgm:pt>
    <dgm:pt modelId="{4F690022-751F-4720-9D90-F60F940E0E06}" type="pres">
      <dgm:prSet presAssocID="{D137E740-7C95-4774-97DD-1A0DF288002B}" presName="tile1" presStyleLbl="node1" presStyleIdx="0" presStyleCnt="4"/>
      <dgm:spPr/>
    </dgm:pt>
    <dgm:pt modelId="{F22FA244-353F-4E2C-920D-C0DBB74198C7}" type="pres">
      <dgm:prSet presAssocID="{D137E740-7C95-4774-97DD-1A0DF288002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01BE27-10B9-4D96-B578-E1A7042546CC}" type="pres">
      <dgm:prSet presAssocID="{D137E740-7C95-4774-97DD-1A0DF288002B}" presName="tile2" presStyleLbl="node1" presStyleIdx="1" presStyleCnt="4"/>
      <dgm:spPr/>
    </dgm:pt>
    <dgm:pt modelId="{3A8DC0FC-3A92-47AA-AF27-373F013B1C45}" type="pres">
      <dgm:prSet presAssocID="{D137E740-7C95-4774-97DD-1A0DF288002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20E8DEC-DEE4-4840-AAA3-DB97F0697EDA}" type="pres">
      <dgm:prSet presAssocID="{D137E740-7C95-4774-97DD-1A0DF288002B}" presName="tile3" presStyleLbl="node1" presStyleIdx="2" presStyleCnt="4"/>
      <dgm:spPr/>
    </dgm:pt>
    <dgm:pt modelId="{766081C0-E623-4C34-B179-031F78437195}" type="pres">
      <dgm:prSet presAssocID="{D137E740-7C95-4774-97DD-1A0DF288002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E2BE379-FA14-452B-9783-07F96E0F5BE2}" type="pres">
      <dgm:prSet presAssocID="{D137E740-7C95-4774-97DD-1A0DF288002B}" presName="tile4" presStyleLbl="node1" presStyleIdx="3" presStyleCnt="4"/>
      <dgm:spPr/>
    </dgm:pt>
    <dgm:pt modelId="{DC648F3C-72FA-4E6E-AD7F-34C6444548B4}" type="pres">
      <dgm:prSet presAssocID="{D137E740-7C95-4774-97DD-1A0DF288002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D42CE95-50AC-4787-A819-0CABCF33BAEB}" type="pres">
      <dgm:prSet presAssocID="{D137E740-7C95-4774-97DD-1A0DF288002B}" presName="centerTile" presStyleLbl="fgShp" presStyleIdx="0" presStyleCnt="1" custScaleX="121875">
        <dgm:presLayoutVars>
          <dgm:chMax val="0"/>
          <dgm:chPref val="0"/>
        </dgm:presLayoutVars>
      </dgm:prSet>
      <dgm:spPr/>
    </dgm:pt>
  </dgm:ptLst>
  <dgm:cxnLst>
    <dgm:cxn modelId="{199F2109-371F-4756-BA23-B898CB1B0A6C}" type="presOf" srcId="{B8621CC0-818E-4266-87FB-9A4FD2CE88C4}" destId="{420E8DEC-DEE4-4840-AAA3-DB97F0697EDA}" srcOrd="0" destOrd="0" presId="urn:microsoft.com/office/officeart/2005/8/layout/matrix1"/>
    <dgm:cxn modelId="{51BFC80E-8874-4E19-AF06-2088A620EB27}" type="presOf" srcId="{D137E740-7C95-4774-97DD-1A0DF288002B}" destId="{F4088045-2D58-4D1A-A926-57C9C83A6CE2}" srcOrd="0" destOrd="0" presId="urn:microsoft.com/office/officeart/2005/8/layout/matrix1"/>
    <dgm:cxn modelId="{A991D515-E32F-42F9-B867-FCBF6076BFF3}" type="presOf" srcId="{9D887B51-1A20-46C8-A94B-9D76013B4363}" destId="{5801BE27-10B9-4D96-B578-E1A7042546CC}" srcOrd="0" destOrd="0" presId="urn:microsoft.com/office/officeart/2005/8/layout/matrix1"/>
    <dgm:cxn modelId="{34AE512E-303F-43E0-865A-EB1D82464FDB}" srcId="{D137E740-7C95-4774-97DD-1A0DF288002B}" destId="{D3E6309B-16B8-4A6E-8FD1-FF844C9545E6}" srcOrd="0" destOrd="0" parTransId="{686252CD-A214-4110-95B4-9BD789FDAB64}" sibTransId="{F309E9D0-DEB4-44E8-8756-114DB3ACDA32}"/>
    <dgm:cxn modelId="{10426431-0BC7-4E42-B17D-4DAF7F996013}" srcId="{D3E6309B-16B8-4A6E-8FD1-FF844C9545E6}" destId="{9D887B51-1A20-46C8-A94B-9D76013B4363}" srcOrd="1" destOrd="0" parTransId="{5928ABA3-39E3-4B85-B380-36CF28E7FC0C}" sibTransId="{EDB59EB2-21E2-4E9D-9A6B-DB5E73EA7870}"/>
    <dgm:cxn modelId="{7322CE35-3041-43D8-8D3C-7BD62BC2935F}" srcId="{D3E6309B-16B8-4A6E-8FD1-FF844C9545E6}" destId="{DE41DE55-77E8-486C-B669-65155A396B25}" srcOrd="0" destOrd="0" parTransId="{8356A547-5F1A-4C6A-B9C9-9E0FA8D10267}" sibTransId="{34BD4DDA-A855-455E-8EA0-42F35B34B05E}"/>
    <dgm:cxn modelId="{4434D042-D579-4926-8860-BE356D339BC1}" type="presOf" srcId="{DE41DE55-77E8-486C-B669-65155A396B25}" destId="{F22FA244-353F-4E2C-920D-C0DBB74198C7}" srcOrd="1" destOrd="0" presId="urn:microsoft.com/office/officeart/2005/8/layout/matrix1"/>
    <dgm:cxn modelId="{70F4664F-3705-4A65-B683-393AE9F9D791}" type="presOf" srcId="{9D887B51-1A20-46C8-A94B-9D76013B4363}" destId="{3A8DC0FC-3A92-47AA-AF27-373F013B1C45}" srcOrd="1" destOrd="0" presId="urn:microsoft.com/office/officeart/2005/8/layout/matrix1"/>
    <dgm:cxn modelId="{DC7FCC78-9E7C-4A04-9C7F-5AAECCC8CC2A}" type="presOf" srcId="{C12BF55A-8DEF-4B3C-8C5E-2D4CFCE1210A}" destId="{0E2BE379-FA14-452B-9783-07F96E0F5BE2}" srcOrd="0" destOrd="0" presId="urn:microsoft.com/office/officeart/2005/8/layout/matrix1"/>
    <dgm:cxn modelId="{6C513285-4FF9-427C-9AEC-745751DB61E8}" srcId="{D3E6309B-16B8-4A6E-8FD1-FF844C9545E6}" destId="{C12BF55A-8DEF-4B3C-8C5E-2D4CFCE1210A}" srcOrd="3" destOrd="0" parTransId="{8FDB6AEC-5628-42B2-B59A-8B6A0EE1A4E0}" sibTransId="{64500F84-ACC8-424F-BA99-9D7F7DF6DA23}"/>
    <dgm:cxn modelId="{34521A98-C4BD-42D0-83C1-A233218BD2C5}" type="presOf" srcId="{B8621CC0-818E-4266-87FB-9A4FD2CE88C4}" destId="{766081C0-E623-4C34-B179-031F78437195}" srcOrd="1" destOrd="0" presId="urn:microsoft.com/office/officeart/2005/8/layout/matrix1"/>
    <dgm:cxn modelId="{12B932A1-363E-410F-993D-4EB104BB61ED}" type="presOf" srcId="{D3E6309B-16B8-4A6E-8FD1-FF844C9545E6}" destId="{DD42CE95-50AC-4787-A819-0CABCF33BAEB}" srcOrd="0" destOrd="0" presId="urn:microsoft.com/office/officeart/2005/8/layout/matrix1"/>
    <dgm:cxn modelId="{D73A98AE-DE1A-4219-882B-05898AB531CE}" type="presOf" srcId="{DE41DE55-77E8-486C-B669-65155A396B25}" destId="{4F690022-751F-4720-9D90-F60F940E0E06}" srcOrd="0" destOrd="0" presId="urn:microsoft.com/office/officeart/2005/8/layout/matrix1"/>
    <dgm:cxn modelId="{451F64E6-0B4E-4D3E-8702-91BC16E52751}" srcId="{D3E6309B-16B8-4A6E-8FD1-FF844C9545E6}" destId="{B8621CC0-818E-4266-87FB-9A4FD2CE88C4}" srcOrd="2" destOrd="0" parTransId="{D5CEC094-84FD-40D0-97EC-7EF6BDA1F828}" sibTransId="{8339FF08-5084-42EE-B39E-46065B43DC3D}"/>
    <dgm:cxn modelId="{596A58E7-A841-4BDD-AC14-7B8C73965CAB}" type="presOf" srcId="{C12BF55A-8DEF-4B3C-8C5E-2D4CFCE1210A}" destId="{DC648F3C-72FA-4E6E-AD7F-34C6444548B4}" srcOrd="1" destOrd="0" presId="urn:microsoft.com/office/officeart/2005/8/layout/matrix1"/>
    <dgm:cxn modelId="{1C39F0F1-1682-4DDD-9C93-DCF862C18CE9}" type="presParOf" srcId="{F4088045-2D58-4D1A-A926-57C9C83A6CE2}" destId="{05B10D7F-5277-4502-8F69-CD78B90BF19A}" srcOrd="0" destOrd="0" presId="urn:microsoft.com/office/officeart/2005/8/layout/matrix1"/>
    <dgm:cxn modelId="{0202EA4E-0300-4489-B5DC-3549178EC6DD}" type="presParOf" srcId="{05B10D7F-5277-4502-8F69-CD78B90BF19A}" destId="{4F690022-751F-4720-9D90-F60F940E0E06}" srcOrd="0" destOrd="0" presId="urn:microsoft.com/office/officeart/2005/8/layout/matrix1"/>
    <dgm:cxn modelId="{E63052E3-8E25-4D9E-B021-99DA762A59C8}" type="presParOf" srcId="{05B10D7F-5277-4502-8F69-CD78B90BF19A}" destId="{F22FA244-353F-4E2C-920D-C0DBB74198C7}" srcOrd="1" destOrd="0" presId="urn:microsoft.com/office/officeart/2005/8/layout/matrix1"/>
    <dgm:cxn modelId="{FE962C23-AED5-4901-A1D4-AB77F272A25C}" type="presParOf" srcId="{05B10D7F-5277-4502-8F69-CD78B90BF19A}" destId="{5801BE27-10B9-4D96-B578-E1A7042546CC}" srcOrd="2" destOrd="0" presId="urn:microsoft.com/office/officeart/2005/8/layout/matrix1"/>
    <dgm:cxn modelId="{28D76678-66BA-49F5-8A2D-F02BB9784EA9}" type="presParOf" srcId="{05B10D7F-5277-4502-8F69-CD78B90BF19A}" destId="{3A8DC0FC-3A92-47AA-AF27-373F013B1C45}" srcOrd="3" destOrd="0" presId="urn:microsoft.com/office/officeart/2005/8/layout/matrix1"/>
    <dgm:cxn modelId="{36049076-57DA-4C0B-A204-EB3E230F97A0}" type="presParOf" srcId="{05B10D7F-5277-4502-8F69-CD78B90BF19A}" destId="{420E8DEC-DEE4-4840-AAA3-DB97F0697EDA}" srcOrd="4" destOrd="0" presId="urn:microsoft.com/office/officeart/2005/8/layout/matrix1"/>
    <dgm:cxn modelId="{0F5C860D-524B-46CC-AA6C-D7CE8C7C7ABB}" type="presParOf" srcId="{05B10D7F-5277-4502-8F69-CD78B90BF19A}" destId="{766081C0-E623-4C34-B179-031F78437195}" srcOrd="5" destOrd="0" presId="urn:microsoft.com/office/officeart/2005/8/layout/matrix1"/>
    <dgm:cxn modelId="{2A4F84AD-7843-4448-BD9B-5455A04C61D8}" type="presParOf" srcId="{05B10D7F-5277-4502-8F69-CD78B90BF19A}" destId="{0E2BE379-FA14-452B-9783-07F96E0F5BE2}" srcOrd="6" destOrd="0" presId="urn:microsoft.com/office/officeart/2005/8/layout/matrix1"/>
    <dgm:cxn modelId="{C79F408C-8E41-42BD-8D17-733D822D0722}" type="presParOf" srcId="{05B10D7F-5277-4502-8F69-CD78B90BF19A}" destId="{DC648F3C-72FA-4E6E-AD7F-34C6444548B4}" srcOrd="7" destOrd="0" presId="urn:microsoft.com/office/officeart/2005/8/layout/matrix1"/>
    <dgm:cxn modelId="{50FD8657-668F-498B-AC87-6DD034411FF4}" type="presParOf" srcId="{F4088045-2D58-4D1A-A926-57C9C83A6CE2}" destId="{DD42CE95-50AC-4787-A819-0CABCF33BAE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90022-751F-4720-9D90-F60F940E0E06}">
      <dsp:nvSpPr>
        <dsp:cNvPr id="0" name=""/>
        <dsp:cNvSpPr/>
      </dsp:nvSpPr>
      <dsp:spPr>
        <a:xfrm rot="16200000">
          <a:off x="385656" y="-385656"/>
          <a:ext cx="1533736" cy="230505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Company</a:t>
          </a:r>
          <a:br>
            <a:rPr lang="nl-BE" sz="1900" kern="1200" dirty="0"/>
          </a:br>
          <a:r>
            <a:rPr lang="nl-BE" sz="1900" kern="1200" dirty="0"/>
            <a:t>Culture</a:t>
          </a:r>
        </a:p>
      </dsp:txBody>
      <dsp:txXfrm rot="5400000">
        <a:off x="-1" y="1"/>
        <a:ext cx="2305050" cy="1150302"/>
      </dsp:txXfrm>
    </dsp:sp>
    <dsp:sp modelId="{5801BE27-10B9-4D96-B578-E1A7042546CC}">
      <dsp:nvSpPr>
        <dsp:cNvPr id="0" name=""/>
        <dsp:cNvSpPr/>
      </dsp:nvSpPr>
      <dsp:spPr>
        <a:xfrm>
          <a:off x="2305050" y="0"/>
          <a:ext cx="2305050" cy="153373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/>
            <a:t>Company</a:t>
          </a:r>
          <a:br>
            <a:rPr lang="nl-BE" sz="1900" kern="1200"/>
          </a:br>
          <a:r>
            <a:rPr lang="nl-BE" sz="1900" kern="1200"/>
            <a:t>Strategy</a:t>
          </a:r>
          <a:endParaRPr lang="nl-BE" sz="1900" kern="1200" dirty="0"/>
        </a:p>
      </dsp:txBody>
      <dsp:txXfrm>
        <a:off x="2305050" y="0"/>
        <a:ext cx="2305050" cy="1150302"/>
      </dsp:txXfrm>
    </dsp:sp>
    <dsp:sp modelId="{420E8DEC-DEE4-4840-AAA3-DB97F0697EDA}">
      <dsp:nvSpPr>
        <dsp:cNvPr id="0" name=""/>
        <dsp:cNvSpPr/>
      </dsp:nvSpPr>
      <dsp:spPr>
        <a:xfrm rot="10800000">
          <a:off x="0" y="1533736"/>
          <a:ext cx="2305050" cy="153373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 err="1"/>
            <a:t>Motivation</a:t>
          </a:r>
          <a:r>
            <a:rPr lang="nl-BE" sz="1900" kern="1200" dirty="0"/>
            <a:t>  &amp;</a:t>
          </a:r>
          <a:br>
            <a:rPr lang="nl-BE" sz="1900" kern="1200" dirty="0"/>
          </a:br>
          <a:r>
            <a:rPr lang="nl-BE" sz="1900" kern="1200" dirty="0"/>
            <a:t>Trust </a:t>
          </a:r>
          <a:r>
            <a:rPr lang="nl-BE" sz="1900" kern="1200" dirty="0" err="1"/>
            <a:t>relationship</a:t>
          </a:r>
          <a:endParaRPr lang="nl-BE" sz="1900" kern="1200" dirty="0"/>
        </a:p>
      </dsp:txBody>
      <dsp:txXfrm rot="10800000">
        <a:off x="0" y="1917170"/>
        <a:ext cx="2305050" cy="1150302"/>
      </dsp:txXfrm>
    </dsp:sp>
    <dsp:sp modelId="{0E2BE379-FA14-452B-9783-07F96E0F5BE2}">
      <dsp:nvSpPr>
        <dsp:cNvPr id="0" name=""/>
        <dsp:cNvSpPr/>
      </dsp:nvSpPr>
      <dsp:spPr>
        <a:xfrm rot="5400000">
          <a:off x="2690706" y="1148079"/>
          <a:ext cx="1533736" cy="230505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Management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 of </a:t>
          </a:r>
          <a:r>
            <a:rPr lang="nl-BE" sz="1900" kern="1200" dirty="0" err="1"/>
            <a:t>execution</a:t>
          </a:r>
          <a:endParaRPr lang="nl-BE" sz="1900" kern="1200" dirty="0"/>
        </a:p>
      </dsp:txBody>
      <dsp:txXfrm rot="-5400000">
        <a:off x="2305049" y="1917170"/>
        <a:ext cx="2305050" cy="1150302"/>
      </dsp:txXfrm>
    </dsp:sp>
    <dsp:sp modelId="{DD42CE95-50AC-4787-A819-0CABCF33BAEB}">
      <dsp:nvSpPr>
        <dsp:cNvPr id="0" name=""/>
        <dsp:cNvSpPr/>
      </dsp:nvSpPr>
      <dsp:spPr>
        <a:xfrm>
          <a:off x="1462266" y="1150302"/>
          <a:ext cx="1685567" cy="766868"/>
        </a:xfrm>
        <a:prstGeom prst="roundRect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Employee Engagement</a:t>
          </a:r>
        </a:p>
      </dsp:txBody>
      <dsp:txXfrm>
        <a:off x="1499701" y="1187737"/>
        <a:ext cx="1610697" cy="691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C4433-A792-104A-8B9F-C534F94420C6}" type="datetimeFigureOut">
              <a:rPr lang="en-BE" smtClean="0"/>
              <a:t>02/05/2021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924C3-049E-1642-A26B-6A379411FC56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w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734EBD10-88D9-A441-BDA7-9059A8DD4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775" y="753444"/>
            <a:ext cx="5985900" cy="4719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5400675" cy="138219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4109D8-87DE-1449-B5EF-1FC4CCC18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20C420C-7B1F-594A-B2F8-AD3B7D917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E6E927-9657-B347-B625-EF5D1E0A47C1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5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53117F-3B52-8C4D-B0B7-29D77723C842}"/>
              </a:ext>
            </a:extLst>
          </p:cNvPr>
          <p:cNvSpPr/>
          <p:nvPr userDrawn="1"/>
        </p:nvSpPr>
        <p:spPr>
          <a:xfrm>
            <a:off x="0" y="6220918"/>
            <a:ext cx="12192000" cy="6370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DB861FF-4C2A-6046-8B20-F6E6094960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038" y="0"/>
            <a:ext cx="5393961" cy="5911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CDBDA-6562-C446-B9B7-36B23D874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3761" y="3442288"/>
            <a:ext cx="9772914" cy="14400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NimbusSan" pitchFamily="2" charset="77"/>
              </a:defRPr>
            </a:lvl1pPr>
          </a:lstStyle>
          <a:p>
            <a:r>
              <a:rPr lang="en-GB"/>
              <a:t>Click to edit section title</a:t>
            </a:r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274A4-DF01-E64A-8F85-BCFBEF19F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6374F8-4767-2E4E-BA6A-D26BFF2C1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3441700"/>
            <a:ext cx="901127" cy="650875"/>
          </a:xfrm>
        </p:spPr>
        <p:txBody>
          <a:bodyPr anchor="t">
            <a:no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NimbusSan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01.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027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53117F-3B52-8C4D-B0B7-29D77723C842}"/>
              </a:ext>
            </a:extLst>
          </p:cNvPr>
          <p:cNvSpPr/>
          <p:nvPr userDrawn="1"/>
        </p:nvSpPr>
        <p:spPr>
          <a:xfrm>
            <a:off x="0" y="6220918"/>
            <a:ext cx="12192000" cy="6370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CDBDA-6562-C446-B9B7-36B23D874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3761" y="3442288"/>
            <a:ext cx="9772914" cy="14400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NimbusSan" pitchFamily="2" charset="77"/>
              </a:defRPr>
            </a:lvl1pPr>
          </a:lstStyle>
          <a:p>
            <a:r>
              <a:rPr lang="en-GB"/>
              <a:t>Click to edit section title</a:t>
            </a:r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274A4-DF01-E64A-8F85-BCFBEF19F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6374F8-4767-2E4E-BA6A-D26BFF2C1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3441700"/>
            <a:ext cx="901127" cy="650875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NimbusSan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01.</a:t>
            </a:r>
            <a:endParaRPr lang="en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2C14E4-5B7E-9247-8C14-4C549E1C5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3" r="20135" b="11704"/>
          <a:stretch/>
        </p:blipFill>
        <p:spPr>
          <a:xfrm rot="16200000">
            <a:off x="4848426" y="-485576"/>
            <a:ext cx="6858001" cy="78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34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DBDA-6562-C446-B9B7-36B23D874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3761" y="3442288"/>
            <a:ext cx="9772914" cy="144000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NimbusSan" pitchFamily="2" charset="77"/>
              </a:defRPr>
            </a:lvl1pPr>
          </a:lstStyle>
          <a:p>
            <a:r>
              <a:rPr lang="en-GB"/>
              <a:t>Click to edit section title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6374F8-4767-2E4E-BA6A-D26BFF2C1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3441700"/>
            <a:ext cx="901127" cy="650875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NimbusSan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01.</a:t>
            </a:r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05285-7D97-3448-AA3B-2F0F4D2CAC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85B22A7-9403-1E46-8B67-B4B42C6A4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74" t="8433"/>
          <a:stretch/>
        </p:blipFill>
        <p:spPr>
          <a:xfrm rot="5400000">
            <a:off x="6616410" y="-312721"/>
            <a:ext cx="5262869" cy="58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1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DBDA-6562-C446-B9B7-36B23D874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3761" y="3442288"/>
            <a:ext cx="9772914" cy="1440000"/>
          </a:xfrm>
        </p:spPr>
        <p:txBody>
          <a:bodyPr anchor="t"/>
          <a:lstStyle>
            <a:lvl1pPr>
              <a:defRPr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en-GB"/>
              <a:t>Click to edit section title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6374F8-4767-2E4E-BA6A-D26BFF2C1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3441700"/>
            <a:ext cx="901127" cy="650875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2"/>
                </a:solidFill>
                <a:latin typeface="NimbusSan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01.</a:t>
            </a:r>
            <a:endParaRPr lang="en-BE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910CA3-C8F5-F84C-964E-27E6E2D5D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6052747">
            <a:off x="7449267" y="-1826561"/>
            <a:ext cx="5916917" cy="70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99E9-EF80-594C-B031-2513F1B05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557124"/>
            <a:ext cx="10801350" cy="10800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Insert agenda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8C9F8-27E8-E544-8113-6E159330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97656F-C03C-E246-B257-6A1DAA2D87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637124"/>
            <a:ext cx="10801350" cy="4384264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8AD07"/>
              </a:buClr>
              <a:buSzTx/>
              <a:buFont typeface="+mj-lt"/>
              <a:buAutoNum type="arabicPeriod"/>
              <a:tabLst/>
              <a:defRPr>
                <a:solidFill>
                  <a:schemeClr val="accent1"/>
                </a:solidFill>
              </a:defRPr>
            </a:lvl1pPr>
            <a:lvl2pPr marL="536575" marR="0" indent="179388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None/>
              <a:tabLst/>
              <a:defRPr>
                <a:solidFill>
                  <a:schemeClr val="accent5"/>
                </a:solidFill>
              </a:defRPr>
            </a:lvl2pPr>
          </a:lstStyle>
          <a:p>
            <a:pPr lvl="0"/>
            <a:r>
              <a:rPr lang="en-GB"/>
              <a:t>Insert your agenda item</a:t>
            </a:r>
          </a:p>
          <a:p>
            <a:pPr marL="536575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None/>
              <a:tabLst/>
              <a:defRPr/>
            </a:pPr>
            <a:r>
              <a:rPr lang="en-GB"/>
              <a:t>Insert your subitem</a:t>
            </a:r>
          </a:p>
          <a:p>
            <a:pPr marL="536575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None/>
              <a:tabLst/>
              <a:defRPr/>
            </a:pPr>
            <a:endParaRPr lang="en-GB"/>
          </a:p>
          <a:p>
            <a:pPr lvl="0"/>
            <a:r>
              <a:rPr lang="en-GB"/>
              <a:t>Insert your agenda item</a:t>
            </a:r>
          </a:p>
          <a:p>
            <a:pPr lvl="0"/>
            <a:r>
              <a:rPr lang="en-GB"/>
              <a:t>Insert your agenda item</a:t>
            </a:r>
            <a:endParaRPr lang="en-BE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30989FF-D23F-4849-9E3C-6AA8F8CE2B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214">
            <a:off x="8881125" y="-961555"/>
            <a:ext cx="3763816" cy="37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1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D3FE-CDB6-8F46-9983-BBCE2B2B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458F4-2716-E54E-905C-BED8A2D0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CA7080-19FF-AF49-AE9B-D0ADA767AF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637124"/>
            <a:ext cx="10801350" cy="436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303642"/>
                </a:solidFill>
              </a:defRPr>
            </a:lvl1pPr>
            <a:lvl2pPr>
              <a:defRPr>
                <a:solidFill>
                  <a:srgbClr val="303642"/>
                </a:solidFill>
              </a:defRPr>
            </a:lvl2pPr>
            <a:lvl3pPr>
              <a:defRPr>
                <a:solidFill>
                  <a:srgbClr val="303642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2105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D3FE-CDB6-8F46-9983-BBCE2B2B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458F4-2716-E54E-905C-BED8A2D0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CA7080-19FF-AF49-AE9B-D0ADA767AF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2534856"/>
            <a:ext cx="10801350" cy="347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303642"/>
                </a:solidFill>
              </a:defRPr>
            </a:lvl1pPr>
            <a:lvl2pPr>
              <a:defRPr>
                <a:solidFill>
                  <a:srgbClr val="303642"/>
                </a:solidFill>
              </a:defRPr>
            </a:lvl2pPr>
            <a:lvl3pPr>
              <a:defRPr>
                <a:solidFill>
                  <a:srgbClr val="303642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F0E59C-4692-3A49-AA60-E7FD6216D4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655485"/>
            <a:ext cx="10801350" cy="522964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sz="2000" b="0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edit Master title style</a:t>
            </a:r>
            <a:endParaRPr lang="en-BE" sz="2000" b="0" i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81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slide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3704-C4FA-C049-AF1D-6008DC5A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4635"/>
            <a:ext cx="10801350" cy="108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AF60-01A1-E64B-AE32-4697D19D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34635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2D47-E47B-0441-85A7-9DC0D68B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2458547"/>
            <a:ext cx="5157787" cy="356284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C9FD9-94B5-D84E-A0F4-E69CCD354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3487" y="1634635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63080-CCA4-9B4C-BAEC-32196DAC4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633" y="2458547"/>
            <a:ext cx="5183188" cy="356284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D8461-02D9-FB42-AA31-F4BF536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5669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s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3704-C4FA-C049-AF1D-6008DC5A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4635"/>
            <a:ext cx="10801350" cy="108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AF60-01A1-E64B-AE32-4697D19D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40165"/>
            <a:ext cx="342000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2D47-E47B-0441-85A7-9DC0D68B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2464077"/>
            <a:ext cx="3420000" cy="35573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D8461-02D9-FB42-AA31-F4BF536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81DB8B-ECDC-414B-A62F-D77A00F497D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85999" y="1640165"/>
            <a:ext cx="342000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B0F52CA-0F2E-294B-811B-1BF5C48B46B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86000" y="2464077"/>
            <a:ext cx="3420000" cy="35573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7FD444-5121-234E-8EEC-09DD2BD63E2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76675" y="1640165"/>
            <a:ext cx="342000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4094863-A8A9-BF4F-9B83-C5EC394F145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6676" y="2464077"/>
            <a:ext cx="3420000" cy="35573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9819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 column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AF60-01A1-E64B-AE32-4697D19D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37124"/>
            <a:ext cx="5157787" cy="545247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02D47-E47B-0441-85A7-9DC0D68B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2182370"/>
            <a:ext cx="5157787" cy="162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C9FD9-94B5-D84E-A0F4-E69CCD354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3487" y="1637124"/>
            <a:ext cx="5183188" cy="54524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63080-CCA4-9B4C-BAEC-32196DAC4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633" y="2182370"/>
            <a:ext cx="5183188" cy="162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D8461-02D9-FB42-AA31-F4BF536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C8861E-1A95-C34F-BF2A-85A5F19B54A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5324" y="3831400"/>
            <a:ext cx="5157787" cy="545247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3E0485-E0DA-CF44-B45B-6E2FC7F78F6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5325" y="4401388"/>
            <a:ext cx="5157787" cy="162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AEA8855-4158-7843-8850-65E80510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3487" y="3831400"/>
            <a:ext cx="5183188" cy="54524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720FD99-9863-D444-9DA3-F2B77A65B7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633" y="4401388"/>
            <a:ext cx="5183188" cy="162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FB0624D-FDBB-5E46-8610-810D7DED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7124"/>
            <a:ext cx="1080135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042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Me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4EBD10-88D9-A441-BDA7-9059A8DD4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0775" y="1059265"/>
            <a:ext cx="5985900" cy="4107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5400675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A6D222-D33A-FC4E-BC8F-AF890963A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8540B3B-057F-F942-BAA5-0CAF7050A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A69A9C-5BDF-B845-A902-F54F219EBA92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195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 usp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AF60-01A1-E64B-AE32-4697D19D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67" y="3133420"/>
            <a:ext cx="5220000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D8461-02D9-FB42-AA31-F4BF536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BB8A17E-495F-3B41-A3C1-39C23884D6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67" y="3956598"/>
            <a:ext cx="5220000" cy="207007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6A878B-7AFC-274B-AEBF-844395FAB7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85435" y="1204913"/>
            <a:ext cx="1439863" cy="143986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Insert Icon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184DB07-BAEB-654F-951F-C8C6C1E2F16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264894" y="3133420"/>
            <a:ext cx="5220000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1B31331-2000-8E4C-8AA8-A45C8B0331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4894" y="3956598"/>
            <a:ext cx="5220000" cy="207007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668709F1-D722-9644-A1FF-E073E5E4C24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54962" y="1204913"/>
            <a:ext cx="1439863" cy="143986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155716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usp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AF60-01A1-E64B-AE32-4697D19D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3133420"/>
            <a:ext cx="3420000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D8461-02D9-FB42-AA31-F4BF536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81DB8B-ECDC-414B-A62F-D77A00F497D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85999" y="3133420"/>
            <a:ext cx="3420000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7FD444-5121-234E-8EEC-09DD2BD63E2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76675" y="3133420"/>
            <a:ext cx="3420000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1E8EB-4A81-1345-8D4D-408C139CB5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263" y="3956598"/>
            <a:ext cx="3419475" cy="207007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BB8A17E-495F-3B41-A3C1-39C23884D6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12" y="3956598"/>
            <a:ext cx="3419475" cy="207007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57B1EFA-8A34-7E4B-894B-9FB2723BE4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0489" y="3956598"/>
            <a:ext cx="3419475" cy="207007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6A878B-7AFC-274B-AEBF-844395FAB7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79842" y="1204913"/>
            <a:ext cx="1439863" cy="143986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Insert Icon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FA56DC6-5DFE-084C-ADBD-2A3A981DCE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69820" y="1204913"/>
            <a:ext cx="1439863" cy="143986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Insert Icon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E03A02F-0B14-BF46-8BAD-A1998FEC85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72295" y="1204913"/>
            <a:ext cx="1439863" cy="143986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2774820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6C9183-4986-104C-970C-9803DA9A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2C778A-5AC1-9848-8C8F-8BB34FEF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3690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C560725-C18E-134A-91FD-15B17097F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2409129"/>
            <a:ext cx="3932237" cy="2875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05AC4-4DF0-8046-812C-7046CA23D0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8239" y="549275"/>
            <a:ext cx="720000" cy="72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1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91967-57C9-9F4D-91BE-C26BBFBB5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751" y="549275"/>
            <a:ext cx="5212924" cy="720725"/>
          </a:xfrm>
        </p:spPr>
        <p:txBody>
          <a:bodyPr anchor="ctr"/>
          <a:lstStyle>
            <a:lvl1pPr marL="0" indent="0">
              <a:buNone/>
              <a:defRPr b="0" i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0AC3E92-BA78-9D48-9922-3935BDB5CFD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283752" y="1337004"/>
            <a:ext cx="5212924" cy="800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0B8A339-F766-DD41-A755-E46AC3119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58239" y="2524392"/>
            <a:ext cx="720000" cy="72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2</a:t>
            </a:r>
            <a:endParaRPr lang="en-B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546C8A4-3034-034E-B2B3-346497D34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83751" y="2524392"/>
            <a:ext cx="5212924" cy="720725"/>
          </a:xfrm>
        </p:spPr>
        <p:txBody>
          <a:bodyPr anchor="ctr"/>
          <a:lstStyle>
            <a:lvl1pPr marL="0" indent="0">
              <a:buNone/>
              <a:defRPr b="0" i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BF67543-E0ED-EE4D-BDE0-5C484D26B0A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283752" y="3312121"/>
            <a:ext cx="5212924" cy="800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E5B0B1E-3FCD-D14B-8993-6F742EF021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8239" y="4432506"/>
            <a:ext cx="720000" cy="72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3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FA3A1B1-4266-7443-A515-B7ECB0435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751" y="4432506"/>
            <a:ext cx="5212924" cy="720725"/>
          </a:xfrm>
        </p:spPr>
        <p:txBody>
          <a:bodyPr anchor="ctr"/>
          <a:lstStyle>
            <a:lvl1pPr marL="0" indent="0">
              <a:buNone/>
              <a:defRPr b="0" i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6C30E-92D8-FA42-B8B3-5D71E3F4EBDB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283752" y="5220235"/>
            <a:ext cx="5212924" cy="800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73233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830E-3277-9445-BFA5-1F08436D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A676C-40CA-F547-BCD5-DE50F03C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7D6D269-A442-A749-988C-5EFB58806F6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95325" y="1997075"/>
            <a:ext cx="10801350" cy="402431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BE"/>
              <a:t>Click to add a chart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D7D8C56-977D-4E49-BEDE-2013953EE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225" y="-38258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53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CBBB-6B55-9A4A-82A7-40E2D1A4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2B215-3E4B-FA40-81DA-1BDFF4A4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06057DD-7837-4243-9FA1-72B93312EC35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95325" y="1997075"/>
            <a:ext cx="10801350" cy="402431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BE"/>
              <a:t>Click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1207879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slid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2CC2-4167-5B47-B3CC-D4BBEC38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27317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42D4-6AF3-9F4D-A60C-AC7BB51F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41" y="549275"/>
            <a:ext cx="6313534" cy="5472113"/>
          </a:xfrm>
          <a:solidFill>
            <a:srgbClr val="F6F6F6"/>
          </a:solidFill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2BAE-0F57-B147-8BD3-D92867492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3145400"/>
            <a:ext cx="3932237" cy="2875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127B0F-160C-104E-BF7A-ADB3A4D9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1891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05605-13C7-764A-BAF0-5B0A4B18469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40" y="549275"/>
            <a:ext cx="7008859" cy="5472113"/>
          </a:xfrm>
          <a:solidFill>
            <a:srgbClr val="F6F6F6"/>
          </a:solidFill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BE"/>
              <a:t>Click to add picture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6C9183-4986-104C-970C-9803DA9A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2C778A-5AC1-9848-8C8F-8BB34FEF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27317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C560725-C18E-134A-91FD-15B17097F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3145400"/>
            <a:ext cx="3932237" cy="2875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23868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slide 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1F4-DBFE-FB4C-A6B7-0229CB20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9DEB7-A065-0443-8E16-8C040E90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270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9B736A-EE92-AE4E-8C4C-44C32B99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1798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left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10800000" cy="54721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CC3595-1CDC-1A46-A2EF-5F48A8CCF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999" y="5589388"/>
            <a:ext cx="4320000" cy="432000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5745" h="553024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335745" y="549276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185738" indent="0" algn="l">
              <a:buNone/>
              <a:tabLst>
                <a:tab pos="3195638" algn="l"/>
              </a:tabLst>
              <a:defRPr sz="16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TEXT</a:t>
            </a:r>
            <a:endParaRPr lang="en-B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7A67E6-4E24-5041-A794-5D14438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2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5400675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359A-AB8E-E44A-94F9-AB4EE329E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CB4DD-52C2-AC4B-9837-0C05BC000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6B98E-53BE-0B43-8F0B-74ECD69EAA13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432621BF-98BE-944A-9B41-BD5AB6200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93" y="549275"/>
            <a:ext cx="5915682" cy="54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128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left un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10800000" cy="54721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31D90-E056-3549-9E79-AD4F8B746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58AA22-79D3-8A4E-872D-142DA98DA9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999" y="5589388"/>
            <a:ext cx="4320000" cy="432000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5745" h="553024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335745" y="549276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185738" indent="0" algn="l">
              <a:buNone/>
              <a:tabLst>
                <a:tab pos="3195638" algn="l"/>
              </a:tabLst>
              <a:defRPr sz="16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1398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left un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10800000" cy="54721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93349-34CC-1349-9B5D-C2EFF4CE5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B80CF6-1AC0-CC4B-AD58-92F2F9260C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999" y="5589388"/>
            <a:ext cx="4320000" cy="432000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5745" h="553024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335745" y="549276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2"/>
          </a:solidFill>
        </p:spPr>
        <p:txBody>
          <a:bodyPr anchor="ctr">
            <a:normAutofit/>
          </a:bodyPr>
          <a:lstStyle>
            <a:lvl1pPr marL="185738" indent="0" algn="l">
              <a:buNone/>
              <a:tabLst>
                <a:tab pos="3195638" algn="l"/>
              </a:tabLst>
              <a:defRPr sz="16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5610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full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1" y="549275"/>
            <a:ext cx="6512322" cy="54721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93349-34CC-1349-9B5D-C2EFF4CE5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FF052-7C57-A049-A37E-6A41CCCD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289" y="127317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280E17-A7CE-7144-B56A-C0992DF20961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7554288" y="3007676"/>
            <a:ext cx="3932237" cy="30137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DF3B79-1EC6-C449-81DA-428C6F167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999" y="5589388"/>
            <a:ext cx="4320000" cy="432000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5745" h="553024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335745" y="549276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2"/>
          </a:solidFill>
        </p:spPr>
        <p:txBody>
          <a:bodyPr anchor="ctr">
            <a:normAutofit/>
          </a:bodyPr>
          <a:lstStyle>
            <a:lvl1pPr marL="185738" indent="0" algn="l">
              <a:buNone/>
              <a:tabLst>
                <a:tab pos="3195638" algn="l"/>
              </a:tabLst>
              <a:defRPr sz="16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8905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2 Column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5220000" cy="28797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CC3595-1CDC-1A46-A2EF-5F48A8CCF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067464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6EE0D5-1E7E-0642-ACF8-8BA412D6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3444728"/>
            <a:ext cx="522000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B59529-7C56-7145-AAA8-8AC958A60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4273871"/>
            <a:ext cx="5219999" cy="174751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CBAEB4-604C-BA45-AFA1-25274B6D4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77C08CF-B96D-324E-B713-FBC91E3D8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7816" y="549275"/>
            <a:ext cx="5220000" cy="28797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E0C4A96-C796-8942-830B-2D655D69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7816" y="3067464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8F93186-B1B2-2B4C-965B-FB14E3538BB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277140" y="3444728"/>
            <a:ext cx="522000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5509DE2-A458-0D46-856B-9207AC641C9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77141" y="4273871"/>
            <a:ext cx="5219999" cy="174751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383121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5220000" cy="3943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CC3595-1CDC-1A46-A2EF-5F48A8CCF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4131551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6EE0D5-1E7E-0642-ACF8-8BA412D6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4493088"/>
            <a:ext cx="5220000" cy="1528300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CBAEB4-604C-BA45-AFA1-25274B6D4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77C08CF-B96D-324E-B713-FBC91E3D8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7816" y="549275"/>
            <a:ext cx="5220000" cy="3943813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E0C4A96-C796-8942-830B-2D655D69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7816" y="4131551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8F93186-B1B2-2B4C-965B-FB14E3538BB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277140" y="4493088"/>
            <a:ext cx="5220000" cy="1528300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4119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3 column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827569"/>
            <a:ext cx="3420000" cy="2160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CC3595-1CDC-1A46-A2EF-5F48A8CCF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2630776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6EE0D5-1E7E-0642-ACF8-8BA412D6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3159114"/>
            <a:ext cx="34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B59529-7C56-7145-AAA8-8AC958A60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5" y="3988257"/>
            <a:ext cx="3420000" cy="174751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CBAEB4-604C-BA45-AFA1-25274B6D4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F1163FD-8BC6-604B-B37A-7ED2B2BB83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1307" y="827569"/>
            <a:ext cx="3420000" cy="2160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13170F3-0FB0-E245-912E-87D5772A2D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307" y="2630776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A12127-C628-454F-B81C-40686973E5D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00631" y="3159114"/>
            <a:ext cx="34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3BEA19A-A449-954E-BEC5-50591A496B2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400632" y="3988257"/>
            <a:ext cx="3420000" cy="174751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9B1B7E7-5D17-FD48-BA32-6CEE594F92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74810" y="827569"/>
            <a:ext cx="3420000" cy="2160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BA5AFB8-A5FC-994B-9EF0-D3DCE0139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4810" y="2630776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D56F29E-17BE-2D4B-8A3D-A679F2FF2AA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74134" y="3159114"/>
            <a:ext cx="34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B12F76E-197A-8C47-93A6-7B5D117607D0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074135" y="3988257"/>
            <a:ext cx="3420000" cy="174751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13175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8933BD-732B-3D46-930F-67F4D0FC2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000" y="549275"/>
            <a:ext cx="3420000" cy="372082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CC3595-1CDC-1A46-A2EF-5F48A8CCF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913311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6EE0D5-1E7E-0642-ACF8-8BA412D6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4441648"/>
            <a:ext cx="3420000" cy="1579739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CBAEB4-604C-BA45-AFA1-25274B6D4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2527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F1163FD-8BC6-604B-B37A-7ED2B2BB83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1307" y="549275"/>
            <a:ext cx="3420000" cy="372082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13170F3-0FB0-E245-912E-87D5772A2D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307" y="3913311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A12127-C628-454F-B81C-40686973E5D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00631" y="4441648"/>
            <a:ext cx="3420000" cy="1579739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9B1B7E7-5D17-FD48-BA32-6CEE594F92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74810" y="549275"/>
            <a:ext cx="3420000" cy="3720829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898E9A"/>
                </a:solidFill>
              </a:defRPr>
            </a:lvl1pPr>
          </a:lstStyle>
          <a:p>
            <a:r>
              <a:rPr lang="en-BE"/>
              <a:t>Add full screen image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BA5AFB8-A5FC-994B-9EF0-D3DCE0139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4810" y="3913311"/>
            <a:ext cx="1674164" cy="361537"/>
          </a:xfrm>
          <a:custGeom>
            <a:avLst/>
            <a:gdLst>
              <a:gd name="connsiteX0" fmla="*/ 0 w 5297524"/>
              <a:gd name="connsiteY0" fmla="*/ 549276 h 549276"/>
              <a:gd name="connsiteX1" fmla="*/ 137319 w 5297524"/>
              <a:gd name="connsiteY1" fmla="*/ 0 h 549276"/>
              <a:gd name="connsiteX2" fmla="*/ 5160205 w 5297524"/>
              <a:gd name="connsiteY2" fmla="*/ 0 h 549276"/>
              <a:gd name="connsiteX3" fmla="*/ 5297524 w 5297524"/>
              <a:gd name="connsiteY3" fmla="*/ 549276 h 549276"/>
              <a:gd name="connsiteX4" fmla="*/ 0 w 5297524"/>
              <a:gd name="connsiteY4" fmla="*/ 549276 h 549276"/>
              <a:gd name="connsiteX0" fmla="*/ 870770 w 5160205"/>
              <a:gd name="connsiteY0" fmla="*/ 553024 h 553024"/>
              <a:gd name="connsiteX1" fmla="*/ 0 w 5160205"/>
              <a:gd name="connsiteY1" fmla="*/ 0 h 553024"/>
              <a:gd name="connsiteX2" fmla="*/ 5022886 w 5160205"/>
              <a:gd name="connsiteY2" fmla="*/ 0 h 553024"/>
              <a:gd name="connsiteX3" fmla="*/ 5160205 w 5160205"/>
              <a:gd name="connsiteY3" fmla="*/ 549276 h 553024"/>
              <a:gd name="connsiteX4" fmla="*/ 870770 w 5160205"/>
              <a:gd name="connsiteY4" fmla="*/ 553024 h 553024"/>
              <a:gd name="connsiteX0" fmla="*/ 5088 w 4294523"/>
              <a:gd name="connsiteY0" fmla="*/ 556772 h 556772"/>
              <a:gd name="connsiteX1" fmla="*/ 0 w 4294523"/>
              <a:gd name="connsiteY1" fmla="*/ 0 h 556772"/>
              <a:gd name="connsiteX2" fmla="*/ 4157204 w 4294523"/>
              <a:gd name="connsiteY2" fmla="*/ 3748 h 556772"/>
              <a:gd name="connsiteX3" fmla="*/ 4294523 w 4294523"/>
              <a:gd name="connsiteY3" fmla="*/ 553024 h 556772"/>
              <a:gd name="connsiteX4" fmla="*/ 5088 w 4294523"/>
              <a:gd name="connsiteY4" fmla="*/ 556772 h 556772"/>
              <a:gd name="connsiteX0" fmla="*/ 4631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46310 w 4335745"/>
              <a:gd name="connsiteY4" fmla="*/ 553024 h 553024"/>
              <a:gd name="connsiteX0" fmla="*/ 1340 w 4335745"/>
              <a:gd name="connsiteY0" fmla="*/ 553024 h 553024"/>
              <a:gd name="connsiteX1" fmla="*/ 0 w 4335745"/>
              <a:gd name="connsiteY1" fmla="*/ 0 h 553024"/>
              <a:gd name="connsiteX2" fmla="*/ 4198426 w 4335745"/>
              <a:gd name="connsiteY2" fmla="*/ 0 h 553024"/>
              <a:gd name="connsiteX3" fmla="*/ 4335745 w 4335745"/>
              <a:gd name="connsiteY3" fmla="*/ 549276 h 553024"/>
              <a:gd name="connsiteX4" fmla="*/ 1340 w 4335745"/>
              <a:gd name="connsiteY4" fmla="*/ 553024 h 553024"/>
              <a:gd name="connsiteX0" fmla="*/ 1340 w 4587422"/>
              <a:gd name="connsiteY0" fmla="*/ 553024 h 555038"/>
              <a:gd name="connsiteX1" fmla="*/ 0 w 4587422"/>
              <a:gd name="connsiteY1" fmla="*/ 0 h 555038"/>
              <a:gd name="connsiteX2" fmla="*/ 4198426 w 4587422"/>
              <a:gd name="connsiteY2" fmla="*/ 0 h 555038"/>
              <a:gd name="connsiteX3" fmla="*/ 4587422 w 4587422"/>
              <a:gd name="connsiteY3" fmla="*/ 555038 h 555038"/>
              <a:gd name="connsiteX4" fmla="*/ 1340 w 4587422"/>
              <a:gd name="connsiteY4" fmla="*/ 553024 h 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422" h="555038">
                <a:moveTo>
                  <a:pt x="1340" y="553024"/>
                </a:moveTo>
                <a:cubicBezTo>
                  <a:pt x="893" y="368683"/>
                  <a:pt x="447" y="184341"/>
                  <a:pt x="0" y="0"/>
                </a:cubicBezTo>
                <a:lnTo>
                  <a:pt x="4198426" y="0"/>
                </a:lnTo>
                <a:lnTo>
                  <a:pt x="4587422" y="555038"/>
                </a:lnTo>
                <a:lnTo>
                  <a:pt x="1340" y="553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47625" indent="0" algn="l">
              <a:buNone/>
              <a:tabLst>
                <a:tab pos="3195638" algn="l"/>
              </a:tabLst>
              <a:defRPr sz="1200" b="1" i="0">
                <a:solidFill>
                  <a:srgbClr val="F6F6F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INSERT LABEL </a:t>
            </a:r>
            <a:endParaRPr lang="en-BE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D56F29E-17BE-2D4B-8A3D-A679F2FF2AA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74134" y="4441648"/>
            <a:ext cx="3420000" cy="1579739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solidFill>
                  <a:srgbClr val="555D71"/>
                </a:solidFill>
                <a:latin typeface="NimbusSan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870302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7263D26-1A24-E84A-9D37-DC1849FA1D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097124">
            <a:off x="5421778" y="675157"/>
            <a:ext cx="3873385" cy="4828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661CE-CB0F-D440-AD34-B353D2B2E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2526594"/>
            <a:ext cx="8640000" cy="1804811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insert quote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C9177-F588-1B48-97F4-9B4F4B6B06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5663" y="4505325"/>
            <a:ext cx="5322887" cy="4492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DADAD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John Doe – SD Worx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6BD37-32BA-1346-A459-C63B522196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C66E5-2FFD-8C4B-8BF0-BD855CC4AF84}"/>
              </a:ext>
            </a:extLst>
          </p:cNvPr>
          <p:cNvSpPr/>
          <p:nvPr userDrawn="1"/>
        </p:nvSpPr>
        <p:spPr>
          <a:xfrm>
            <a:off x="1853840" y="4729956"/>
            <a:ext cx="1438275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190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61CE-CB0F-D440-AD34-B353D2B2E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2526594"/>
            <a:ext cx="8640000" cy="1804811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insert quote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C9177-F588-1B48-97F4-9B4F4B6B06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5663" y="4505325"/>
            <a:ext cx="5322887" cy="4492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DADAD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John Doe – SD Worx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6BD37-32BA-1346-A459-C63B522196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C66E5-2FFD-8C4B-8BF0-BD855CC4AF84}"/>
              </a:ext>
            </a:extLst>
          </p:cNvPr>
          <p:cNvSpPr/>
          <p:nvPr userDrawn="1"/>
        </p:nvSpPr>
        <p:spPr>
          <a:xfrm>
            <a:off x="1853840" y="4729956"/>
            <a:ext cx="1438275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94A6207-342D-1E40-B23E-D9A11A98CD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3920">
            <a:off x="9406358" y="908843"/>
            <a:ext cx="246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95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61CE-CB0F-D440-AD34-B353D2B2E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2526594"/>
            <a:ext cx="8640000" cy="1804811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insert quote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C9177-F588-1B48-97F4-9B4F4B6B06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5663" y="4505325"/>
            <a:ext cx="5322887" cy="4492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DADAD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John Doe – SD Worx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6BD37-32BA-1346-A459-C63B522196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91"/>
            <a:ext cx="1028435" cy="36816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C66E5-2FFD-8C4B-8BF0-BD855CC4AF84}"/>
              </a:ext>
            </a:extLst>
          </p:cNvPr>
          <p:cNvSpPr/>
          <p:nvPr userDrawn="1"/>
        </p:nvSpPr>
        <p:spPr>
          <a:xfrm>
            <a:off x="1853840" y="4729956"/>
            <a:ext cx="1438275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94A6207-342D-1E40-B23E-D9A11A98C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3920">
            <a:off x="9406358" y="908843"/>
            <a:ext cx="2463800" cy="24384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042E17-C206-754D-B418-D19DE946CB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BE"/>
              <a:t>Change picture </a:t>
            </a:r>
          </a:p>
        </p:txBody>
      </p:sp>
    </p:spTree>
    <p:extLst>
      <p:ext uri="{BB962C8B-B14F-4D97-AF65-F5344CB8AC3E}">
        <p14:creationId xmlns:p14="http://schemas.microsoft.com/office/powerpoint/2010/main" val="202350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B4BDD4-D295-204B-AD5D-6AADA0F98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01"/>
          <a:stretch/>
        </p:blipFill>
        <p:spPr>
          <a:xfrm>
            <a:off x="695325" y="549239"/>
            <a:ext cx="6278290" cy="5472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3892" y="3647009"/>
            <a:ext cx="5400675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359A-AB8E-E44A-94F9-AB4EE329E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1CB4DD-52C2-AC4B-9837-0C05BC000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6B98E-53BE-0B43-8F0B-74ECD69EAA13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111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F9ACE0-AEDD-E14E-B377-33F9370797A3}"/>
              </a:ext>
            </a:extLst>
          </p:cNvPr>
          <p:cNvSpPr/>
          <p:nvPr userDrawn="1"/>
        </p:nvSpPr>
        <p:spPr>
          <a:xfrm>
            <a:off x="695325" y="836613"/>
            <a:ext cx="10801350" cy="5184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2A692-816E-8F4A-8BAF-79CF2BBA5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296" y="1302124"/>
            <a:ext cx="9819409" cy="1440000"/>
          </a:xfrm>
        </p:spPr>
        <p:txBody>
          <a:bodyPr anchor="b"/>
          <a:lstStyle>
            <a:lvl1pPr>
              <a:defRPr b="0">
                <a:solidFill>
                  <a:srgbClr val="F6F6F6"/>
                </a:solidFill>
              </a:defRPr>
            </a:lvl1pPr>
          </a:lstStyle>
          <a:p>
            <a:r>
              <a:rPr lang="en-GB"/>
              <a:t>Insert highlight title</a:t>
            </a:r>
            <a:endParaRPr lang="en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3BDB0-FB82-B641-89FA-CC4E459A9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863" y="2741613"/>
            <a:ext cx="9820275" cy="2794000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None/>
              <a:defRPr sz="1800">
                <a:solidFill>
                  <a:srgbClr val="F6F6F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17010CA-B428-D14A-AFDC-3243132C8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3411" y="142115"/>
            <a:ext cx="1219200" cy="12192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6D302BF-72FE-6840-999E-8582EBD91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7312" y="546810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08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F9ACE0-AEDD-E14E-B377-33F9370797A3}"/>
              </a:ext>
            </a:extLst>
          </p:cNvPr>
          <p:cNvSpPr/>
          <p:nvPr userDrawn="1"/>
        </p:nvSpPr>
        <p:spPr>
          <a:xfrm>
            <a:off x="695325" y="836613"/>
            <a:ext cx="10801350" cy="5184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2A692-816E-8F4A-8BAF-79CF2BBA5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296" y="1302124"/>
            <a:ext cx="9819409" cy="1440000"/>
          </a:xfrm>
        </p:spPr>
        <p:txBody>
          <a:bodyPr anchor="b"/>
          <a:lstStyle>
            <a:lvl1pPr>
              <a:defRPr b="0">
                <a:solidFill>
                  <a:srgbClr val="F6F6F6"/>
                </a:solidFill>
              </a:defRPr>
            </a:lvl1pPr>
          </a:lstStyle>
          <a:p>
            <a:r>
              <a:rPr lang="en-GB"/>
              <a:t>Insert highlight title</a:t>
            </a:r>
            <a:endParaRPr lang="en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3BDB0-FB82-B641-89FA-CC4E459A9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863" y="2741613"/>
            <a:ext cx="9820275" cy="2794000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None/>
              <a:defRPr sz="1800">
                <a:solidFill>
                  <a:srgbClr val="F6F6F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6D302BF-72FE-6840-999E-8582EBD91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370" y="5449888"/>
            <a:ext cx="1219200" cy="1219200"/>
          </a:xfrm>
          <a:prstGeom prst="rect">
            <a:avLst/>
          </a:prstGeom>
        </p:spPr>
      </p:pic>
      <p:pic>
        <p:nvPicPr>
          <p:cNvPr id="4" name="Picture 3" descr="A picture containing circuit&#10;&#10;Description automatically generated">
            <a:extLst>
              <a:ext uri="{FF2B5EF4-FFF2-40B4-BE49-F238E27FC236}">
                <a16:creationId xmlns:a16="http://schemas.microsoft.com/office/drawing/2014/main" id="{B429D2DB-B083-A64A-9BC0-252369707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7122" y="2270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3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F9ACE0-AEDD-E14E-B377-33F9370797A3}"/>
              </a:ext>
            </a:extLst>
          </p:cNvPr>
          <p:cNvSpPr/>
          <p:nvPr userDrawn="1"/>
        </p:nvSpPr>
        <p:spPr>
          <a:xfrm>
            <a:off x="695325" y="836613"/>
            <a:ext cx="10801350" cy="5184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2A692-816E-8F4A-8BAF-79CF2BBA5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296" y="1302124"/>
            <a:ext cx="9819409" cy="1440000"/>
          </a:xfrm>
        </p:spPr>
        <p:txBody>
          <a:bodyPr anchor="b"/>
          <a:lstStyle>
            <a:lvl1pPr>
              <a:defRPr b="0">
                <a:solidFill>
                  <a:srgbClr val="F6F6F6"/>
                </a:solidFill>
              </a:defRPr>
            </a:lvl1pPr>
          </a:lstStyle>
          <a:p>
            <a:r>
              <a:rPr lang="en-GB"/>
              <a:t>Insert highlight title</a:t>
            </a:r>
            <a:endParaRPr lang="en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3BDB0-FB82-B641-89FA-CC4E459A9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863" y="2741613"/>
            <a:ext cx="9820275" cy="2794000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None/>
              <a:defRPr sz="1800">
                <a:solidFill>
                  <a:srgbClr val="F6F6F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17010CA-B428-D14A-AFDC-3243132C8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3411" y="142115"/>
            <a:ext cx="1219200" cy="12192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6D302BF-72FE-6840-999E-8582EBD91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7312" y="546810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10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7AD-7CA4-1D42-84AF-C1198130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06A10-193B-2142-AAB4-62C7CE58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D2A16-3302-C045-AB9B-A5851376919B}"/>
              </a:ext>
            </a:extLst>
          </p:cNvPr>
          <p:cNvSpPr/>
          <p:nvPr userDrawn="1"/>
        </p:nvSpPr>
        <p:spPr>
          <a:xfrm>
            <a:off x="695325" y="557124"/>
            <a:ext cx="11496675" cy="5464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F8E77-91D5-D342-87B9-4246B5493D28}"/>
              </a:ext>
            </a:extLst>
          </p:cNvPr>
          <p:cNvSpPr txBox="1">
            <a:spLocks/>
          </p:cNvSpPr>
          <p:nvPr userDrawn="1"/>
        </p:nvSpPr>
        <p:spPr>
          <a:xfrm>
            <a:off x="1047403" y="836612"/>
            <a:ext cx="1044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NimbusSan" pitchFamily="2" charset="77"/>
                <a:ea typeface="+mj-ea"/>
                <a:cs typeface="+mj-cs"/>
              </a:defRPr>
            </a:lvl1pPr>
          </a:lstStyle>
          <a:p>
            <a:r>
              <a:rPr lang="en-GB" sz="4000" b="0">
                <a:solidFill>
                  <a:srgbClr val="F6F6F6"/>
                </a:solidFill>
              </a:rPr>
              <a:t>Contact</a:t>
            </a:r>
            <a:endParaRPr lang="en-BE" sz="4000" b="0">
              <a:solidFill>
                <a:srgbClr val="F6F6F6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CA668-66B5-E04F-B3E4-3109297CC1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751" y="5137669"/>
            <a:ext cx="1800000" cy="498475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WEBSITE</a:t>
            </a:r>
            <a:endParaRPr lang="en-BE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2649092-5F63-8A46-B278-24EA4F9BA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7751" y="5137669"/>
            <a:ext cx="8648924" cy="5317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Insert website link</a:t>
            </a:r>
            <a:endParaRPr lang="en-BE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5304EDC-5C41-644D-80B4-3A0ADB340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7602" y="4586462"/>
            <a:ext cx="1800000" cy="498475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E-MAIL</a:t>
            </a:r>
            <a:endParaRPr lang="en-BE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F2AE717-02A1-374A-BAFC-637ACA954E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37602" y="4586462"/>
            <a:ext cx="8648924" cy="53172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Insert email info</a:t>
            </a:r>
            <a:endParaRPr lang="en-BE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81765C3-D36D-4949-A7FA-D655FA902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751" y="4047688"/>
            <a:ext cx="1800000" cy="498475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TELEPHONE</a:t>
            </a:r>
            <a:endParaRPr lang="en-BE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412CAFA-C2C1-4147-A2E0-6890F6A04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47751" y="4047688"/>
            <a:ext cx="8648924" cy="53172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Insert your telephone or mobile phone number</a:t>
            </a:r>
            <a:endParaRPr lang="en-BE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B33ABAF-6EA6-A244-B64A-B747815A35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7751" y="3509747"/>
            <a:ext cx="1800000" cy="498475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</a:t>
            </a:r>
            <a:endParaRPr lang="en-BE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E1047C2-196E-FA40-B048-4BB34DBAA0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7751" y="3509747"/>
            <a:ext cx="8648924" cy="53172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Insert your name</a:t>
            </a:r>
            <a:endParaRPr lang="en-BE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15592945-B357-794D-95B3-5B7825289F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3141" y="140940"/>
            <a:ext cx="1219200" cy="12192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B1694185-B86C-274E-8523-984D2F35A6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25796">
            <a:off x="5834062" y="551328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16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D01CE5-7D63-544F-8EAB-329643FF5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16825" y="0"/>
            <a:ext cx="4582175" cy="6865034"/>
          </a:xfrm>
          <a:custGeom>
            <a:avLst/>
            <a:gdLst>
              <a:gd name="connsiteX0" fmla="*/ 0 w 4575175"/>
              <a:gd name="connsiteY0" fmla="*/ 0 h 6858000"/>
              <a:gd name="connsiteX1" fmla="*/ 3812631 w 4575175"/>
              <a:gd name="connsiteY1" fmla="*/ 0 h 6858000"/>
              <a:gd name="connsiteX2" fmla="*/ 4575175 w 4575175"/>
              <a:gd name="connsiteY2" fmla="*/ 762544 h 6858000"/>
              <a:gd name="connsiteX3" fmla="*/ 4575175 w 4575175"/>
              <a:gd name="connsiteY3" fmla="*/ 6858000 h 6858000"/>
              <a:gd name="connsiteX4" fmla="*/ 4575175 w 4575175"/>
              <a:gd name="connsiteY4" fmla="*/ 6858000 h 6858000"/>
              <a:gd name="connsiteX5" fmla="*/ 762544 w 4575175"/>
              <a:gd name="connsiteY5" fmla="*/ 6858000 h 6858000"/>
              <a:gd name="connsiteX6" fmla="*/ 0 w 4575175"/>
              <a:gd name="connsiteY6" fmla="*/ 6095456 h 6858000"/>
              <a:gd name="connsiteX7" fmla="*/ 0 w 4575175"/>
              <a:gd name="connsiteY7" fmla="*/ 0 h 6858000"/>
              <a:gd name="connsiteX0" fmla="*/ 0 w 4582175"/>
              <a:gd name="connsiteY0" fmla="*/ 0 h 6858000"/>
              <a:gd name="connsiteX1" fmla="*/ 4582175 w 4582175"/>
              <a:gd name="connsiteY1" fmla="*/ 0 h 6858000"/>
              <a:gd name="connsiteX2" fmla="*/ 4575175 w 4582175"/>
              <a:gd name="connsiteY2" fmla="*/ 762544 h 6858000"/>
              <a:gd name="connsiteX3" fmla="*/ 4575175 w 4582175"/>
              <a:gd name="connsiteY3" fmla="*/ 6858000 h 6858000"/>
              <a:gd name="connsiteX4" fmla="*/ 4575175 w 4582175"/>
              <a:gd name="connsiteY4" fmla="*/ 6858000 h 6858000"/>
              <a:gd name="connsiteX5" fmla="*/ 762544 w 4582175"/>
              <a:gd name="connsiteY5" fmla="*/ 6858000 h 6858000"/>
              <a:gd name="connsiteX6" fmla="*/ 0 w 4582175"/>
              <a:gd name="connsiteY6" fmla="*/ 6095456 h 6858000"/>
              <a:gd name="connsiteX7" fmla="*/ 0 w 4582175"/>
              <a:gd name="connsiteY7" fmla="*/ 0 h 6858000"/>
              <a:gd name="connsiteX0" fmla="*/ 0 w 4582175"/>
              <a:gd name="connsiteY0" fmla="*/ 0 h 6858000"/>
              <a:gd name="connsiteX1" fmla="*/ 4582175 w 4582175"/>
              <a:gd name="connsiteY1" fmla="*/ 0 h 6858000"/>
              <a:gd name="connsiteX2" fmla="*/ 4575175 w 4582175"/>
              <a:gd name="connsiteY2" fmla="*/ 762544 h 6858000"/>
              <a:gd name="connsiteX3" fmla="*/ 4575175 w 4582175"/>
              <a:gd name="connsiteY3" fmla="*/ 6858000 h 6858000"/>
              <a:gd name="connsiteX4" fmla="*/ 4575175 w 4582175"/>
              <a:gd name="connsiteY4" fmla="*/ 6858000 h 6858000"/>
              <a:gd name="connsiteX5" fmla="*/ 762544 w 4582175"/>
              <a:gd name="connsiteY5" fmla="*/ 6858000 h 6858000"/>
              <a:gd name="connsiteX6" fmla="*/ 0 w 4582175"/>
              <a:gd name="connsiteY6" fmla="*/ 0 h 6858000"/>
              <a:gd name="connsiteX0" fmla="*/ 0 w 4582175"/>
              <a:gd name="connsiteY0" fmla="*/ 0 h 6865034"/>
              <a:gd name="connsiteX1" fmla="*/ 4582175 w 4582175"/>
              <a:gd name="connsiteY1" fmla="*/ 0 h 6865034"/>
              <a:gd name="connsiteX2" fmla="*/ 4575175 w 4582175"/>
              <a:gd name="connsiteY2" fmla="*/ 762544 h 6865034"/>
              <a:gd name="connsiteX3" fmla="*/ 4575175 w 4582175"/>
              <a:gd name="connsiteY3" fmla="*/ 6858000 h 6865034"/>
              <a:gd name="connsiteX4" fmla="*/ 4575175 w 4582175"/>
              <a:gd name="connsiteY4" fmla="*/ 6858000 h 6865034"/>
              <a:gd name="connsiteX5" fmla="*/ 734408 w 4582175"/>
              <a:gd name="connsiteY5" fmla="*/ 6865034 h 6865034"/>
              <a:gd name="connsiteX6" fmla="*/ 0 w 4582175"/>
              <a:gd name="connsiteY6" fmla="*/ 0 h 686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2175" h="6865034">
                <a:moveTo>
                  <a:pt x="0" y="0"/>
                </a:moveTo>
                <a:lnTo>
                  <a:pt x="4582175" y="0"/>
                </a:lnTo>
                <a:cubicBezTo>
                  <a:pt x="4579842" y="254181"/>
                  <a:pt x="4577508" y="508363"/>
                  <a:pt x="4575175" y="762544"/>
                </a:cubicBezTo>
                <a:lnTo>
                  <a:pt x="4575175" y="6858000"/>
                </a:lnTo>
                <a:lnTo>
                  <a:pt x="4575175" y="6858000"/>
                </a:lnTo>
                <a:lnTo>
                  <a:pt x="734408" y="6865034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BE"/>
              <a:t>Insert picture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8950C7-2545-2F45-8006-960914967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DA1C7-1907-EB49-966E-A38D0D485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847011"/>
            <a:ext cx="6332492" cy="1440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Thank you!</a:t>
            </a:r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13FD6-3399-624F-A35A-EB324609FC68}"/>
              </a:ext>
            </a:extLst>
          </p:cNvPr>
          <p:cNvSpPr/>
          <p:nvPr userDrawn="1"/>
        </p:nvSpPr>
        <p:spPr>
          <a:xfrm>
            <a:off x="815872" y="5459005"/>
            <a:ext cx="1438275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1D6786-0A10-8E4D-8993-A0D73C089E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5859462"/>
            <a:ext cx="5322887" cy="449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DADAD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John Doe – SD Worx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AE62F-149B-F445-86FF-7A8C494E11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6" y="2384079"/>
            <a:ext cx="1440000" cy="5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56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4EBD10-88D9-A441-BDA7-9059A8DD4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7417" y="574413"/>
            <a:ext cx="6472322" cy="5273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5400675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06E27F-3C82-2549-B716-C55E78FA1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5D4078B-54F7-F146-8499-3D1A45D1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535937-0FC0-9C4D-ABC3-500B523920BD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05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037955-CA5E-8047-83C8-87356CE8B336}"/>
              </a:ext>
            </a:extLst>
          </p:cNvPr>
          <p:cNvSpPr/>
          <p:nvPr userDrawn="1"/>
        </p:nvSpPr>
        <p:spPr>
          <a:xfrm>
            <a:off x="7896225" y="6308724"/>
            <a:ext cx="4295775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06E27F-3C82-2549-B716-C55E78FA1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5D4078B-54F7-F146-8499-3D1A45D1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535937-0FC0-9C4D-ABC3-500B523920BD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48232E9-29C6-DB42-866A-4FBC3B91C3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45125" y="549275"/>
            <a:ext cx="6051550" cy="54721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BE"/>
              <a:t>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5400675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5400675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3E47876-2B58-614A-B682-61EBB1444D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55600"/>
            <a:ext cx="2700338" cy="23780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Insert </a:t>
            </a:r>
            <a:r>
              <a:rPr lang="fr-FR" err="1"/>
              <a:t>spark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67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Colour - No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90B540-0D7A-724B-A47F-8621A030FC28}"/>
              </a:ext>
            </a:extLst>
          </p:cNvPr>
          <p:cNvSpPr/>
          <p:nvPr userDrawn="1"/>
        </p:nvSpPr>
        <p:spPr>
          <a:xfrm>
            <a:off x="7896225" y="6041036"/>
            <a:ext cx="4295775" cy="81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7200900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647009"/>
            <a:ext cx="7200900" cy="13672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677DF-0EE6-B541-8354-3BD341C65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491" y="-2051954"/>
            <a:ext cx="6209276" cy="8092990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67C889-7B10-C246-8E7E-EA9A4319C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B43C61A-C2A7-2845-A430-A3DBB3598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FB8ED4-4D44-D341-9883-10D44B56AB84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Colour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4441" y="1041400"/>
            <a:ext cx="6182234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993" y="3542077"/>
            <a:ext cx="6198682" cy="13072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D38E61E-D25D-2C46-A495-169C9C81B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80011" y="160976"/>
            <a:ext cx="6678004" cy="57897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7987D-18EC-0A4A-8B7B-9F3B8F0CE3FC}"/>
              </a:ext>
            </a:extLst>
          </p:cNvPr>
          <p:cNvSpPr/>
          <p:nvPr userDrawn="1"/>
        </p:nvSpPr>
        <p:spPr>
          <a:xfrm>
            <a:off x="7896225" y="6041036"/>
            <a:ext cx="4295775" cy="81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15CAB5F-F9FC-5C4E-A06D-B8EFEBDF5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D528DD0-FD4B-A94D-9FDA-58B765C7D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E9879-C4AD-2B44-AEF9-9AD1784E56EF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3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Colour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53A42F-C37E-6947-91A3-609E1F9C80F7}"/>
              </a:ext>
            </a:extLst>
          </p:cNvPr>
          <p:cNvSpPr/>
          <p:nvPr userDrawn="1"/>
        </p:nvSpPr>
        <p:spPr>
          <a:xfrm>
            <a:off x="7896225" y="6041036"/>
            <a:ext cx="4295775" cy="81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1DEB1-E7CD-8244-B30F-91C42B5F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041400"/>
            <a:ext cx="6039359" cy="2387600"/>
          </a:xfrm>
        </p:spPr>
        <p:txBody>
          <a:bodyPr anchor="b"/>
          <a:lstStyle>
            <a:lvl1pPr algn="l">
              <a:defRPr sz="6000" b="1">
                <a:solidFill>
                  <a:srgbClr val="303642"/>
                </a:solidFill>
                <a:latin typeface="NimbusSan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7D9AF-7D3D-F04E-9BE3-3DC71B7DE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514778"/>
            <a:ext cx="6039358" cy="143947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A706-8967-8046-A251-B1F074FAA6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0000">
            <a:off x="7325164" y="-1781916"/>
            <a:ext cx="5687941" cy="650050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9842444-0867-FC42-9447-3BBCF8F50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3065" y="6381088"/>
            <a:ext cx="1080000" cy="28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02/07/2020</a:t>
            </a:r>
            <a:endParaRPr lang="en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E65B7B-88A1-AC46-939B-FAE9E7992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6344" y="6381088"/>
            <a:ext cx="422494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John Doe</a:t>
            </a:r>
            <a:endParaRPr lang="en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BE79B8-FF41-AA42-A797-CD7A613B962C}"/>
              </a:ext>
            </a:extLst>
          </p:cNvPr>
          <p:cNvCxnSpPr/>
          <p:nvPr userDrawn="1"/>
        </p:nvCxnSpPr>
        <p:spPr>
          <a:xfrm>
            <a:off x="10393065" y="6380725"/>
            <a:ext cx="0" cy="28800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9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9F456-29FE-F445-95B0-25BC9423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7124"/>
            <a:ext cx="1080135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9C27A-0A17-6544-8214-8D090A679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37124"/>
            <a:ext cx="10801350" cy="436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D9A9-DA7B-3E41-A046-9FB46768D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2676" y="6381088"/>
            <a:ext cx="50399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A127A3D-B2D7-BE45-9D15-D54E2B8B306F}" type="slidenum">
              <a:rPr lang="en-BE" smtClean="0"/>
              <a:pPr/>
              <a:t>‹nr.›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4F342-4B88-1C40-AF8A-84FDE858B189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6308725"/>
            <a:ext cx="102843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7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95" r:id="rId4"/>
    <p:sldLayoutId id="2147483663" r:id="rId5"/>
    <p:sldLayoutId id="2147483694" r:id="rId6"/>
    <p:sldLayoutId id="2147483660" r:id="rId7"/>
    <p:sldLayoutId id="2147483658" r:id="rId8"/>
    <p:sldLayoutId id="2147483659" r:id="rId9"/>
    <p:sldLayoutId id="2147483650" r:id="rId10"/>
    <p:sldLayoutId id="2147483697" r:id="rId11"/>
    <p:sldLayoutId id="2147483699" r:id="rId12"/>
    <p:sldLayoutId id="2147483696" r:id="rId13"/>
    <p:sldLayoutId id="2147483664" r:id="rId14"/>
    <p:sldLayoutId id="2147483665" r:id="rId15"/>
    <p:sldLayoutId id="2147483700" r:id="rId16"/>
    <p:sldLayoutId id="2147483653" r:id="rId17"/>
    <p:sldLayoutId id="2147483667" r:id="rId18"/>
    <p:sldLayoutId id="2147483669" r:id="rId19"/>
    <p:sldLayoutId id="2147483679" r:id="rId20"/>
    <p:sldLayoutId id="2147483678" r:id="rId21"/>
    <p:sldLayoutId id="2147483693" r:id="rId22"/>
    <p:sldLayoutId id="2147483670" r:id="rId23"/>
    <p:sldLayoutId id="2147483671" r:id="rId24"/>
    <p:sldLayoutId id="2147483656" r:id="rId25"/>
    <p:sldLayoutId id="2147483657" r:id="rId26"/>
    <p:sldLayoutId id="2147483654" r:id="rId27"/>
    <p:sldLayoutId id="2147483655" r:id="rId28"/>
    <p:sldLayoutId id="2147483683" r:id="rId29"/>
    <p:sldLayoutId id="2147483684" r:id="rId30"/>
    <p:sldLayoutId id="2147483685" r:id="rId31"/>
    <p:sldLayoutId id="2147483690" r:id="rId32"/>
    <p:sldLayoutId id="2147483686" r:id="rId33"/>
    <p:sldLayoutId id="2147483691" r:id="rId34"/>
    <p:sldLayoutId id="2147483687" r:id="rId35"/>
    <p:sldLayoutId id="2147483692" r:id="rId36"/>
    <p:sldLayoutId id="2147483675" r:id="rId37"/>
    <p:sldLayoutId id="2147483674" r:id="rId38"/>
    <p:sldLayoutId id="2147483698" r:id="rId39"/>
    <p:sldLayoutId id="2147483680" r:id="rId40"/>
    <p:sldLayoutId id="2147483682" r:id="rId41"/>
    <p:sldLayoutId id="2147483681" r:id="rId42"/>
    <p:sldLayoutId id="2147483677" r:id="rId43"/>
    <p:sldLayoutId id="2147483676" r:id="rId4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6"/>
          </a:solidFill>
          <a:latin typeface="NimbusSan" pitchFamily="2" charset="77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3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rgbClr val="30364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804863" indent="-347663" algn="l" defTabSz="914400" rtl="0" eaLnBrk="1" latinLnBrk="0" hangingPunct="1">
        <a:lnSpc>
          <a:spcPct val="13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800" b="0" i="0" kern="1200">
          <a:solidFill>
            <a:srgbClr val="30364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244600" indent="-330200" algn="l" defTabSz="914400" rtl="0" eaLnBrk="1" latinLnBrk="0" hangingPunct="1">
        <a:lnSpc>
          <a:spcPct val="13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rgbClr val="30364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Font typeface="Wingdings" pitchFamily="2" charset="2"/>
        <a:buNone/>
        <a:tabLst/>
        <a:defRPr sz="1800" kern="1200">
          <a:solidFill>
            <a:srgbClr val="898E9A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182813" indent="-354013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800" kern="1200">
          <a:solidFill>
            <a:srgbClr val="898E9A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2706" userDrawn="1">
          <p15:clr>
            <a:srgbClr val="F26B43"/>
          </p15:clr>
        </p15:guide>
        <p15:guide id="9" pos="4974" userDrawn="1">
          <p15:clr>
            <a:srgbClr val="F26B43"/>
          </p15:clr>
        </p15:guide>
        <p15:guide id="10" pos="2139" userDrawn="1">
          <p15:clr>
            <a:srgbClr val="F26B43"/>
          </p15:clr>
        </p15:guide>
        <p15:guide id="11" pos="5541" userDrawn="1">
          <p15:clr>
            <a:srgbClr val="F26B43"/>
          </p15:clr>
        </p15:guide>
        <p15:guide id="12" orient="horz" pos="37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daptivecards.io/designer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71AB-3824-E54A-9826-DDDCD1799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/>
              <a:t>SD Worx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BA077-A99C-AF43-872B-2C7ECD82D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3892" y="3647009"/>
            <a:ext cx="4996727" cy="1800062"/>
          </a:xfrm>
        </p:spPr>
        <p:txBody>
          <a:bodyPr>
            <a:normAutofit fontScale="62500" lnSpcReduction="20000"/>
          </a:bodyPr>
          <a:lstStyle/>
          <a:p>
            <a:r>
              <a:rPr lang="nl-BE" sz="5500" dirty="0" err="1"/>
              <a:t>HackHR</a:t>
            </a:r>
            <a:r>
              <a:rPr lang="nl-BE" sz="5500" dirty="0"/>
              <a:t> Hackathon</a:t>
            </a:r>
          </a:p>
          <a:p>
            <a:r>
              <a:rPr lang="nl-BE" dirty="0"/>
              <a:t>Davy Serneels – Product </a:t>
            </a:r>
            <a:r>
              <a:rPr lang="nl-BE" dirty="0" err="1"/>
              <a:t>Owner</a:t>
            </a:r>
            <a:endParaRPr lang="nl-BE" dirty="0"/>
          </a:p>
          <a:p>
            <a:r>
              <a:rPr lang="nl-BE" dirty="0"/>
              <a:t>Veerle Verdick – Agile Coach</a:t>
            </a:r>
          </a:p>
          <a:p>
            <a:r>
              <a:rPr lang="nl-BE" dirty="0"/>
              <a:t>Nico Van Goethem - Architect</a:t>
            </a:r>
            <a:endParaRPr lang="en-BE" dirty="0"/>
          </a:p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3F55E-4D8A-4445-9B61-3B94B3654D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02/07/2020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720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42163-C8A2-4454-952D-93FB92B9F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85" y="-398780"/>
            <a:ext cx="6039359" cy="2387600"/>
          </a:xfrm>
        </p:spPr>
        <p:txBody>
          <a:bodyPr/>
          <a:lstStyle/>
          <a:p>
            <a:r>
              <a:rPr lang="nl-BE"/>
              <a:t>Drivers of engagement</a:t>
            </a:r>
          </a:p>
        </p:txBody>
      </p:sp>
      <p:sp>
        <p:nvSpPr>
          <p:cNvPr id="12" name="Ondertitel 11">
            <a:extLst>
              <a:ext uri="{FF2B5EF4-FFF2-40B4-BE49-F238E27FC236}">
                <a16:creationId xmlns:a16="http://schemas.microsoft.com/office/drawing/2014/main" id="{13888473-7AB3-49F4-8D32-11AE86CC7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488" y="2198110"/>
            <a:ext cx="10582275" cy="397497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Employee's</a:t>
            </a:r>
            <a:r>
              <a:rPr lang="nl-BE"/>
              <a:t> personal resources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Employee </a:t>
            </a:r>
            <a:r>
              <a:rPr lang="nl-BE" err="1"/>
              <a:t>perceptions</a:t>
            </a:r>
            <a:r>
              <a:rPr lang="nl-BE"/>
              <a:t> of job </a:t>
            </a:r>
            <a:r>
              <a:rPr lang="nl-BE" err="1"/>
              <a:t>importance</a:t>
            </a:r>
            <a:r>
              <a:rPr lang="nl-BE"/>
              <a:t>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Employee </a:t>
            </a:r>
            <a:r>
              <a:rPr lang="nl-BE" err="1"/>
              <a:t>clarity</a:t>
            </a:r>
            <a:r>
              <a:rPr lang="nl-BE"/>
              <a:t> of job </a:t>
            </a:r>
            <a:r>
              <a:rPr lang="nl-BE" err="1"/>
              <a:t>expectations</a:t>
            </a:r>
            <a:r>
              <a:rPr lang="nl-BE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Career</a:t>
            </a:r>
            <a:r>
              <a:rPr lang="nl-BE"/>
              <a:t> </a:t>
            </a:r>
            <a:r>
              <a:rPr lang="nl-BE" err="1"/>
              <a:t>advancement</a:t>
            </a:r>
            <a:r>
              <a:rPr lang="nl-BE"/>
              <a:t> / </a:t>
            </a:r>
            <a:r>
              <a:rPr lang="nl-BE" err="1"/>
              <a:t>improvement</a:t>
            </a:r>
            <a:r>
              <a:rPr lang="nl-BE"/>
              <a:t> </a:t>
            </a:r>
            <a:r>
              <a:rPr lang="nl-BE" err="1"/>
              <a:t>opportunities</a:t>
            </a:r>
            <a:r>
              <a:rPr lang="nl-BE"/>
              <a:t>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Regular</a:t>
            </a:r>
            <a:r>
              <a:rPr lang="nl-BE"/>
              <a:t> feedback and </a:t>
            </a:r>
            <a:r>
              <a:rPr lang="nl-BE" err="1"/>
              <a:t>dialogue</a:t>
            </a:r>
            <a:r>
              <a:rPr lang="nl-BE"/>
              <a:t> </a:t>
            </a:r>
            <a:r>
              <a:rPr lang="nl-BE" err="1"/>
              <a:t>with</a:t>
            </a:r>
            <a:r>
              <a:rPr lang="nl-BE"/>
              <a:t> superiors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Quality</a:t>
            </a:r>
            <a:r>
              <a:rPr lang="nl-BE"/>
              <a:t> of </a:t>
            </a:r>
            <a:r>
              <a:rPr lang="nl-BE" err="1"/>
              <a:t>working</a:t>
            </a:r>
            <a:r>
              <a:rPr lang="nl-BE"/>
              <a:t> </a:t>
            </a:r>
            <a:r>
              <a:rPr lang="nl-BE" err="1"/>
              <a:t>relationships</a:t>
            </a:r>
            <a:r>
              <a:rPr lang="nl-BE"/>
              <a:t> </a:t>
            </a:r>
            <a:r>
              <a:rPr lang="nl-BE" err="1"/>
              <a:t>with</a:t>
            </a:r>
            <a:r>
              <a:rPr lang="nl-BE"/>
              <a:t> </a:t>
            </a:r>
            <a:r>
              <a:rPr lang="nl-BE" err="1"/>
              <a:t>peers</a:t>
            </a:r>
            <a:r>
              <a:rPr lang="nl-BE"/>
              <a:t>, superiors, and </a:t>
            </a:r>
            <a:r>
              <a:rPr lang="nl-BE" err="1"/>
              <a:t>subordinates</a:t>
            </a:r>
            <a:r>
              <a:rPr lang="nl-BE"/>
              <a:t>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Perceptions</a:t>
            </a:r>
            <a:r>
              <a:rPr lang="nl-BE"/>
              <a:t> of </a:t>
            </a:r>
            <a:r>
              <a:rPr lang="nl-BE" err="1"/>
              <a:t>the</a:t>
            </a:r>
            <a:r>
              <a:rPr lang="nl-BE"/>
              <a:t> ethos and </a:t>
            </a:r>
            <a:r>
              <a:rPr lang="nl-BE" err="1"/>
              <a:t>values</a:t>
            </a:r>
            <a:r>
              <a:rPr lang="nl-BE"/>
              <a:t> of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organization</a:t>
            </a:r>
            <a:r>
              <a:rPr lang="nl-BE"/>
              <a:t>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Effective</a:t>
            </a:r>
            <a:r>
              <a:rPr lang="nl-BE"/>
              <a:t> </a:t>
            </a:r>
            <a:r>
              <a:rPr lang="nl-BE" err="1"/>
              <a:t>internal</a:t>
            </a:r>
            <a:r>
              <a:rPr lang="nl-BE"/>
              <a:t> employee </a:t>
            </a:r>
            <a:r>
              <a:rPr lang="nl-BE" err="1"/>
              <a:t>communications</a:t>
            </a:r>
            <a:r>
              <a:rPr lang="nl-BE"/>
              <a:t> </a:t>
            </a:r>
            <a:endParaRPr lang="nl-BE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F59BB24-C6DE-4BA4-9EE2-B384A04DC8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8763" y="6381750"/>
            <a:ext cx="503237" cy="287338"/>
          </a:xfrm>
        </p:spPr>
        <p:txBody>
          <a:bodyPr/>
          <a:lstStyle/>
          <a:p>
            <a:fld id="{5A127A3D-B2D7-BE45-9D15-D54E2B8B306F}" type="slidenum">
              <a:rPr lang="en-BE" smtClean="0"/>
              <a:pPr/>
              <a:t>10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A951090-CA23-45E3-AE5A-2A494896C81B}"/>
              </a:ext>
            </a:extLst>
          </p:cNvPr>
          <p:cNvSpPr txBox="1"/>
          <p:nvPr/>
        </p:nvSpPr>
        <p:spPr>
          <a:xfrm>
            <a:off x="5326504" y="6381750"/>
            <a:ext cx="510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/>
              <a:t>Source : https://en.wikipedia.org/wiki/Employee_engagement</a:t>
            </a:r>
          </a:p>
        </p:txBody>
      </p:sp>
    </p:spTree>
    <p:extLst>
      <p:ext uri="{BB962C8B-B14F-4D97-AF65-F5344CB8AC3E}">
        <p14:creationId xmlns:p14="http://schemas.microsoft.com/office/powerpoint/2010/main" val="12372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0CD2-7CEE-4B49-8C5B-9782F8E3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Hackathon Challenge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855C0-6AD0-B340-BF8C-F54C229C8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0</a:t>
            </a:r>
            <a:r>
              <a:rPr lang="nl-BE"/>
              <a:t>3</a:t>
            </a:r>
            <a:r>
              <a:rPr lang="en-B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68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7654C-5793-4306-87FB-43159B2A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2694234"/>
            <a:ext cx="8640000" cy="1804811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u="sng" dirty="0"/>
              <a:t>we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offer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customers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increase</a:t>
            </a:r>
            <a:r>
              <a:rPr lang="nl-BE" dirty="0"/>
              <a:t> </a:t>
            </a:r>
            <a:r>
              <a:rPr lang="nl-BE" u="sng" dirty="0" err="1"/>
              <a:t>their</a:t>
            </a:r>
            <a:r>
              <a:rPr lang="nl-BE" dirty="0"/>
              <a:t> employee engagement ?</a:t>
            </a:r>
          </a:p>
        </p:txBody>
      </p:sp>
    </p:spTree>
    <p:extLst>
      <p:ext uri="{BB962C8B-B14F-4D97-AF65-F5344CB8AC3E}">
        <p14:creationId xmlns:p14="http://schemas.microsoft.com/office/powerpoint/2010/main" val="2437681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: vijfhoek 25">
            <a:extLst>
              <a:ext uri="{FF2B5EF4-FFF2-40B4-BE49-F238E27FC236}">
                <a16:creationId xmlns:a16="http://schemas.microsoft.com/office/drawing/2014/main" id="{22E003DB-E3D6-48FF-AE9F-D9DA1A73E744}"/>
              </a:ext>
            </a:extLst>
          </p:cNvPr>
          <p:cNvSpPr/>
          <p:nvPr/>
        </p:nvSpPr>
        <p:spPr>
          <a:xfrm rot="10800000">
            <a:off x="4715524" y="2858896"/>
            <a:ext cx="1906256" cy="4167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Pijl: vijfhoek 26">
            <a:extLst>
              <a:ext uri="{FF2B5EF4-FFF2-40B4-BE49-F238E27FC236}">
                <a16:creationId xmlns:a16="http://schemas.microsoft.com/office/drawing/2014/main" id="{11E3911C-9B4B-4B81-AA8F-BE88E7FDF8E3}"/>
              </a:ext>
            </a:extLst>
          </p:cNvPr>
          <p:cNvSpPr/>
          <p:nvPr/>
        </p:nvSpPr>
        <p:spPr>
          <a:xfrm rot="10800000">
            <a:off x="4581724" y="3990212"/>
            <a:ext cx="1964844" cy="4167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05BE12D1-E45F-4A00-912F-EE480F1E05B5}"/>
              </a:ext>
            </a:extLst>
          </p:cNvPr>
          <p:cNvSpPr/>
          <p:nvPr/>
        </p:nvSpPr>
        <p:spPr>
          <a:xfrm>
            <a:off x="5147490" y="1318260"/>
            <a:ext cx="2083748" cy="5212958"/>
          </a:xfrm>
          <a:prstGeom prst="cube">
            <a:avLst>
              <a:gd name="adj" fmla="val 932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F79172-4AF2-4B62-8F86-32D940CE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7" y="33753"/>
            <a:ext cx="10801350" cy="1080000"/>
          </a:xfrm>
        </p:spPr>
        <p:txBody>
          <a:bodyPr/>
          <a:lstStyle/>
          <a:p>
            <a:r>
              <a:rPr lang="nl-BE"/>
              <a:t>Digital </a:t>
            </a:r>
            <a:r>
              <a:rPr lang="nl-BE" err="1"/>
              <a:t>Channels</a:t>
            </a:r>
            <a:r>
              <a:rPr lang="nl-BE"/>
              <a:t> : </a:t>
            </a:r>
            <a:r>
              <a:rPr lang="nl-BE" err="1"/>
              <a:t>MySDWorx</a:t>
            </a:r>
            <a:endParaRPr lang="nl-BE"/>
          </a:p>
        </p:txBody>
      </p:sp>
      <p:pic>
        <p:nvPicPr>
          <p:cNvPr id="7" name="Graphic 6" descr="Gebouw">
            <a:extLst>
              <a:ext uri="{FF2B5EF4-FFF2-40B4-BE49-F238E27FC236}">
                <a16:creationId xmlns:a16="http://schemas.microsoft.com/office/drawing/2014/main" id="{6605068D-157F-42D6-9723-B2108BBA0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3668" y="5504651"/>
            <a:ext cx="914400" cy="914400"/>
          </a:xfrm>
          <a:prstGeom prst="rect">
            <a:avLst/>
          </a:prstGeom>
        </p:spPr>
      </p:pic>
      <p:pic>
        <p:nvPicPr>
          <p:cNvPr id="9" name="Graphic 8" descr="Fabriek">
            <a:extLst>
              <a:ext uri="{FF2B5EF4-FFF2-40B4-BE49-F238E27FC236}">
                <a16:creationId xmlns:a16="http://schemas.microsoft.com/office/drawing/2014/main" id="{ED6634EE-8C19-4D16-A6B3-561A8395B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3526" y="2378235"/>
            <a:ext cx="914400" cy="914400"/>
          </a:xfrm>
          <a:prstGeom prst="rect">
            <a:avLst/>
          </a:prstGeom>
        </p:spPr>
      </p:pic>
      <p:pic>
        <p:nvPicPr>
          <p:cNvPr id="11" name="Graphic 10" descr="Kiosk">
            <a:extLst>
              <a:ext uri="{FF2B5EF4-FFF2-40B4-BE49-F238E27FC236}">
                <a16:creationId xmlns:a16="http://schemas.microsoft.com/office/drawing/2014/main" id="{641A8AC6-6524-4D23-88D7-028C8D0C4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9649" y="3900551"/>
            <a:ext cx="914400" cy="914400"/>
          </a:xfrm>
          <a:prstGeom prst="rect">
            <a:avLst/>
          </a:prstGeom>
        </p:spPr>
      </p:pic>
      <p:pic>
        <p:nvPicPr>
          <p:cNvPr id="13" name="Graphic 12" descr="Groep mensen">
            <a:extLst>
              <a:ext uri="{FF2B5EF4-FFF2-40B4-BE49-F238E27FC236}">
                <a16:creationId xmlns:a16="http://schemas.microsoft.com/office/drawing/2014/main" id="{7D019EC5-C5EF-4772-9B83-8D069E76D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7882" y="2316296"/>
            <a:ext cx="914400" cy="914400"/>
          </a:xfrm>
          <a:prstGeom prst="rect">
            <a:avLst/>
          </a:prstGeom>
        </p:spPr>
      </p:pic>
      <p:pic>
        <p:nvPicPr>
          <p:cNvPr id="14" name="Graphic 13" descr="Groep mensen">
            <a:extLst>
              <a:ext uri="{FF2B5EF4-FFF2-40B4-BE49-F238E27FC236}">
                <a16:creationId xmlns:a16="http://schemas.microsoft.com/office/drawing/2014/main" id="{9233B52F-D406-4436-BE13-9772CC530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7882" y="4120284"/>
            <a:ext cx="914400" cy="914400"/>
          </a:xfrm>
          <a:prstGeom prst="rect">
            <a:avLst/>
          </a:prstGeom>
        </p:spPr>
      </p:pic>
      <p:sp>
        <p:nvSpPr>
          <p:cNvPr id="15" name="Pijl: vijfhoek 14">
            <a:extLst>
              <a:ext uri="{FF2B5EF4-FFF2-40B4-BE49-F238E27FC236}">
                <a16:creationId xmlns:a16="http://schemas.microsoft.com/office/drawing/2014/main" id="{A5910D90-0762-4DDF-8CC0-6771AB8D8AA4}"/>
              </a:ext>
            </a:extLst>
          </p:cNvPr>
          <p:cNvSpPr/>
          <p:nvPr/>
        </p:nvSpPr>
        <p:spPr>
          <a:xfrm>
            <a:off x="6486496" y="2858896"/>
            <a:ext cx="1247420" cy="4167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vijfhoek 15">
            <a:extLst>
              <a:ext uri="{FF2B5EF4-FFF2-40B4-BE49-F238E27FC236}">
                <a16:creationId xmlns:a16="http://schemas.microsoft.com/office/drawing/2014/main" id="{5379E90A-AE02-4F44-A5C5-CC9E1F6F1359}"/>
              </a:ext>
            </a:extLst>
          </p:cNvPr>
          <p:cNvSpPr/>
          <p:nvPr/>
        </p:nvSpPr>
        <p:spPr>
          <a:xfrm>
            <a:off x="6352696" y="3990212"/>
            <a:ext cx="1247420" cy="4167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3C3F238-B663-4876-84ED-7211A852023B}"/>
              </a:ext>
            </a:extLst>
          </p:cNvPr>
          <p:cNvSpPr txBox="1"/>
          <p:nvPr/>
        </p:nvSpPr>
        <p:spPr>
          <a:xfrm>
            <a:off x="6014799" y="641675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SD Worx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830DDA46-83EB-4C1E-81B5-3EBCEE01AE49}"/>
              </a:ext>
            </a:extLst>
          </p:cNvPr>
          <p:cNvSpPr txBox="1"/>
          <p:nvPr/>
        </p:nvSpPr>
        <p:spPr>
          <a:xfrm>
            <a:off x="3331416" y="3411927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err="1"/>
              <a:t>Employers</a:t>
            </a:r>
            <a:endParaRPr lang="nl-BE" b="1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A841792-BB5B-448F-BDE4-92A6FBA3C349}"/>
              </a:ext>
            </a:extLst>
          </p:cNvPr>
          <p:cNvSpPr txBox="1"/>
          <p:nvPr/>
        </p:nvSpPr>
        <p:spPr>
          <a:xfrm>
            <a:off x="8006932" y="349082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Employees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1DBC6F1-CED6-437E-89CA-E135B7402FC2}"/>
              </a:ext>
            </a:extLst>
          </p:cNvPr>
          <p:cNvSpPr txBox="1"/>
          <p:nvPr/>
        </p:nvSpPr>
        <p:spPr>
          <a:xfrm rot="21328461">
            <a:off x="5093550" y="2465267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19499998" lon="3000000" rev="600000"/>
              </a:camera>
              <a:lightRig rig="threePt" dir="t"/>
            </a:scene3d>
          </a:bodyPr>
          <a:lstStyle/>
          <a:p>
            <a:r>
              <a:rPr lang="nl-BE" sz="3200" err="1">
                <a:solidFill>
                  <a:schemeClr val="bg1"/>
                </a:solidFill>
              </a:rPr>
              <a:t>MySDWorx</a:t>
            </a:r>
            <a:endParaRPr lang="nl-BE" sz="3200">
              <a:solidFill>
                <a:schemeClr val="bg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3CC7D89-45B9-4259-9EDA-B552CD6F0300}"/>
              </a:ext>
            </a:extLst>
          </p:cNvPr>
          <p:cNvSpPr txBox="1"/>
          <p:nvPr/>
        </p:nvSpPr>
        <p:spPr>
          <a:xfrm>
            <a:off x="233207" y="984210"/>
            <a:ext cx="2008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Conversational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1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/>
      <p:bldP spid="22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46A69-34D3-4148-BC48-D5CC1695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Scale</a:t>
            </a:r>
            <a:r>
              <a:rPr lang="nl-BE"/>
              <a:t>, </a:t>
            </a:r>
            <a:r>
              <a:rPr lang="nl-BE" err="1"/>
              <a:t>Frequency</a:t>
            </a:r>
            <a:r>
              <a:rPr lang="nl-BE"/>
              <a:t> &amp; </a:t>
            </a:r>
            <a:r>
              <a:rPr lang="nl-BE" err="1"/>
              <a:t>Retention</a:t>
            </a:r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5F11FF-6FDC-45E0-90A8-445FB779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14</a:t>
            </a:fld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52E17E-BDBD-41AE-B2C9-01C7C7F4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6" t="21261" r="23500" b="26720"/>
          <a:stretch/>
        </p:blipFill>
        <p:spPr>
          <a:xfrm>
            <a:off x="4576084" y="2763902"/>
            <a:ext cx="7122160" cy="31767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CF3DBB5-EB94-4847-AB15-BF80C7E7F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4" t="27762" r="48167" b="24142"/>
          <a:stretch/>
        </p:blipFill>
        <p:spPr>
          <a:xfrm>
            <a:off x="510540" y="2763902"/>
            <a:ext cx="3876040" cy="29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A50-4E98-DD48-AC0F-1F5E76D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Things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keep in mind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0CFED-C6BD-B94D-A81D-C429D8C7E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405" y="2153311"/>
            <a:ext cx="5157787" cy="3562841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Blue vs white collar worker</a:t>
            </a:r>
          </a:p>
          <a:p>
            <a:r>
              <a:rPr lang="en-GB"/>
              <a:t>Contingent workers</a:t>
            </a:r>
          </a:p>
          <a:p>
            <a:r>
              <a:rPr lang="en-GB"/>
              <a:t>Company size (SME, LE, Gov, …)</a:t>
            </a:r>
          </a:p>
          <a:p>
            <a:r>
              <a:rPr lang="en-GB"/>
              <a:t>International context</a:t>
            </a:r>
          </a:p>
          <a:p>
            <a:r>
              <a:rPr lang="en-GB"/>
              <a:t>Scalability </a:t>
            </a:r>
          </a:p>
          <a:p>
            <a:r>
              <a:rPr lang="nl-BE" err="1"/>
              <a:t>Reuse</a:t>
            </a:r>
            <a:r>
              <a:rPr lang="nl-BE"/>
              <a:t> of </a:t>
            </a:r>
            <a:r>
              <a:rPr lang="nl-BE" err="1"/>
              <a:t>our</a:t>
            </a:r>
            <a:r>
              <a:rPr lang="nl-BE"/>
              <a:t> digital </a:t>
            </a:r>
            <a:r>
              <a:rPr lang="nl-BE" err="1"/>
              <a:t>channels</a:t>
            </a:r>
            <a:endParaRPr lang="nl-BE"/>
          </a:p>
          <a:p>
            <a:r>
              <a:rPr lang="nl-BE" err="1"/>
              <a:t>Measure</a:t>
            </a:r>
            <a:r>
              <a:rPr lang="nl-BE"/>
              <a:t> ROI</a:t>
            </a:r>
          </a:p>
          <a:p>
            <a:r>
              <a:rPr lang="nl-BE"/>
              <a:t>GDPR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1C688-52E1-8441-9A82-9EC02D23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15</a:t>
            </a:fld>
            <a:endParaRPr lang="en-BE"/>
          </a:p>
        </p:txBody>
      </p:sp>
      <p:pic>
        <p:nvPicPr>
          <p:cNvPr id="14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F846E68-01C5-49EE-A4C2-77A7E761B3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025" y="3711465"/>
            <a:ext cx="1837630" cy="20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A50-4E98-DD48-AC0F-1F5E76D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Existing</a:t>
            </a:r>
            <a:r>
              <a:rPr lang="nl-BE"/>
              <a:t> </a:t>
            </a:r>
            <a:r>
              <a:rPr lang="nl-BE" err="1"/>
              <a:t>Components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0CFED-C6BD-B94D-A81D-C429D8C7E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953" y="2226441"/>
            <a:ext cx="5157787" cy="3562841"/>
          </a:xfrm>
        </p:spPr>
        <p:txBody>
          <a:bodyPr/>
          <a:lstStyle/>
          <a:p>
            <a:r>
              <a:rPr lang="en-GB"/>
              <a:t>Identity/Onboarding</a:t>
            </a:r>
          </a:p>
          <a:p>
            <a:r>
              <a:rPr lang="en-GB"/>
              <a:t>Notifications/Messaging</a:t>
            </a:r>
          </a:p>
          <a:p>
            <a:r>
              <a:rPr lang="en-GB"/>
              <a:t>User Groups</a:t>
            </a:r>
          </a:p>
          <a:p>
            <a:r>
              <a:rPr lang="nl-BE" err="1"/>
              <a:t>Surveying</a:t>
            </a:r>
            <a:endParaRPr lang="nl-BE"/>
          </a:p>
          <a:p>
            <a:r>
              <a:rPr lang="nl-BE" err="1"/>
              <a:t>Internal</a:t>
            </a:r>
            <a:r>
              <a:rPr lang="nl-BE"/>
              <a:t> </a:t>
            </a:r>
            <a:r>
              <a:rPr lang="nl-BE" err="1"/>
              <a:t>communication</a:t>
            </a:r>
            <a:endParaRPr lang="nl-BE"/>
          </a:p>
          <a:p>
            <a:r>
              <a:rPr lang="nl-BE"/>
              <a:t>Digital </a:t>
            </a:r>
            <a:r>
              <a:rPr lang="nl-BE" err="1"/>
              <a:t>channels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1C688-52E1-8441-9A82-9EC02D23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16</a:t>
            </a:fld>
            <a:endParaRPr lang="en-BE"/>
          </a:p>
        </p:txBody>
      </p:sp>
      <p:pic>
        <p:nvPicPr>
          <p:cNvPr id="8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67411D2A-0B05-4088-9BD8-0D1CFAE2C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40" y="2626208"/>
            <a:ext cx="2794413" cy="26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A50-4E98-DD48-AC0F-1F5E76D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Adaptive Cards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1C688-52E1-8441-9A82-9EC02D23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17</a:t>
            </a:fld>
            <a:endParaRPr lang="en-BE"/>
          </a:p>
        </p:txBody>
      </p:sp>
      <p:pic>
        <p:nvPicPr>
          <p:cNvPr id="8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67411D2A-0B05-4088-9BD8-0D1CFAE2C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40" y="2626208"/>
            <a:ext cx="2794413" cy="260169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F4C64FC-C1A3-472D-9988-8CBB3752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1787987"/>
            <a:ext cx="5157787" cy="3562841"/>
          </a:xfrm>
        </p:spPr>
        <p:txBody>
          <a:bodyPr/>
          <a:lstStyle/>
          <a:p>
            <a:r>
              <a:rPr lang="nl-BE">
                <a:hlinkClick r:id="rId3"/>
              </a:rPr>
              <a:t>https://adaptivecards.io/designer/</a:t>
            </a:r>
            <a:endParaRPr lang="nl-BE"/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68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a room&#10;&#10;Description automatically generated">
            <a:extLst>
              <a:ext uri="{FF2B5EF4-FFF2-40B4-BE49-F238E27FC236}">
                <a16:creationId xmlns:a16="http://schemas.microsoft.com/office/drawing/2014/main" id="{6C99AC51-ABDE-E448-9A1B-0F6246DCE2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6825" y="0"/>
            <a:ext cx="4582175" cy="68650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DBE71-3A67-4B4C-BA81-F6F38EF9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Questions</a:t>
            </a:r>
            <a:endParaRPr lang="en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E35E11-B983-0E40-9817-88D4362D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1460" y="-122495"/>
            <a:ext cx="5461369" cy="70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0CD2-7CEE-4B49-8C5B-9782F8E3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About</a:t>
            </a:r>
            <a:r>
              <a:rPr lang="nl-BE"/>
              <a:t> SD Worx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855C0-6AD0-B340-BF8C-F54C229C8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119274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918B20-96F4-4991-913C-3C49DDDD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About</a:t>
            </a:r>
            <a:r>
              <a:rPr lang="nl-BE"/>
              <a:t> SD Worx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A78C9F-79B9-4145-8E78-FD928C1C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130"/>
            <a:ext cx="8599416" cy="512186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814CD4D-BA7A-42F5-A7F2-CF1BDB34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22" y="3429000"/>
            <a:ext cx="3654218" cy="22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5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A433F-FE29-4DA7-B95F-EDD4A8C5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About</a:t>
            </a:r>
            <a:r>
              <a:rPr lang="nl-BE"/>
              <a:t> SD Worx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6FAA9F-9FC7-4A80-A534-78A0F0A2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7A3D-B2D7-BE45-9D15-D54E2B8B306F}" type="slidenum">
              <a:rPr lang="en-BE" smtClean="0"/>
              <a:pPr/>
              <a:t>4</a:t>
            </a:fld>
            <a:endParaRPr lang="en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6198646-11B0-4C01-AE99-2EFAEE69DC15}"/>
              </a:ext>
            </a:extLst>
          </p:cNvPr>
          <p:cNvSpPr txBox="1"/>
          <p:nvPr/>
        </p:nvSpPr>
        <p:spPr>
          <a:xfrm>
            <a:off x="2368874" y="2616057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err="1">
                <a:solidFill>
                  <a:schemeClr val="accent4"/>
                </a:solidFill>
              </a:rPr>
              <a:t>Staffing</a:t>
            </a:r>
            <a:r>
              <a:rPr lang="nl-BE" sz="1400" b="1">
                <a:solidFill>
                  <a:schemeClr val="accent4"/>
                </a:solidFill>
              </a:rPr>
              <a:t> &amp; recruitment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6EB532-BF72-4223-8645-F8226F8A07BE}"/>
              </a:ext>
            </a:extLst>
          </p:cNvPr>
          <p:cNvSpPr txBox="1"/>
          <p:nvPr/>
        </p:nvSpPr>
        <p:spPr>
          <a:xfrm>
            <a:off x="2368874" y="3245764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err="1">
                <a:solidFill>
                  <a:schemeClr val="accent4"/>
                </a:solidFill>
              </a:rPr>
              <a:t>Core</a:t>
            </a:r>
            <a:r>
              <a:rPr lang="nl-BE" sz="1400" b="1">
                <a:solidFill>
                  <a:schemeClr val="accent4"/>
                </a:solidFill>
              </a:rPr>
              <a:t> HR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BCDCFDF-3094-4F59-A767-EEAF22621959}"/>
              </a:ext>
            </a:extLst>
          </p:cNvPr>
          <p:cNvSpPr txBox="1"/>
          <p:nvPr/>
        </p:nvSpPr>
        <p:spPr>
          <a:xfrm>
            <a:off x="2368874" y="3875471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>
                <a:solidFill>
                  <a:schemeClr val="accent4"/>
                </a:solidFill>
              </a:rPr>
              <a:t>Payroll &amp; </a:t>
            </a:r>
            <a:r>
              <a:rPr lang="nl-BE" sz="1400" b="1" err="1">
                <a:solidFill>
                  <a:schemeClr val="accent4"/>
                </a:solidFill>
              </a:rPr>
              <a:t>Reward</a:t>
            </a:r>
            <a:endParaRPr lang="nl-BE" sz="1400" b="1">
              <a:solidFill>
                <a:schemeClr val="accent4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9E93921-7C24-432E-B465-F98B2F55D3A4}"/>
              </a:ext>
            </a:extLst>
          </p:cNvPr>
          <p:cNvSpPr txBox="1"/>
          <p:nvPr/>
        </p:nvSpPr>
        <p:spPr>
          <a:xfrm>
            <a:off x="2368874" y="4505178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err="1">
                <a:solidFill>
                  <a:schemeClr val="accent4"/>
                </a:solidFill>
              </a:rPr>
              <a:t>Workforce</a:t>
            </a:r>
            <a:r>
              <a:rPr lang="nl-BE" sz="1400" b="1">
                <a:solidFill>
                  <a:schemeClr val="accent4"/>
                </a:solidFill>
              </a:rPr>
              <a:t> </a:t>
            </a:r>
            <a:r>
              <a:rPr lang="nl-BE" sz="1400" b="1" err="1">
                <a:solidFill>
                  <a:schemeClr val="accent4"/>
                </a:solidFill>
              </a:rPr>
              <a:t>mgmt</a:t>
            </a:r>
            <a:endParaRPr lang="nl-BE" sz="1400" b="1">
              <a:solidFill>
                <a:schemeClr val="accent4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DFAFBFB-3EA5-4DD5-BBE9-7239F174B177}"/>
              </a:ext>
            </a:extLst>
          </p:cNvPr>
          <p:cNvSpPr txBox="1"/>
          <p:nvPr/>
        </p:nvSpPr>
        <p:spPr>
          <a:xfrm>
            <a:off x="2368874" y="513488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>
                <a:solidFill>
                  <a:schemeClr val="accent4"/>
                </a:solidFill>
              </a:rPr>
              <a:t>Talent </a:t>
            </a:r>
            <a:r>
              <a:rPr lang="nl-BE" sz="1400" b="1" err="1">
                <a:solidFill>
                  <a:schemeClr val="accent4"/>
                </a:solidFill>
              </a:rPr>
              <a:t>mgmt</a:t>
            </a:r>
            <a:endParaRPr lang="nl-BE" sz="1400" b="1">
              <a:solidFill>
                <a:schemeClr val="accent4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6508E55-E05C-4CEE-A559-A17B74561C67}"/>
              </a:ext>
            </a:extLst>
          </p:cNvPr>
          <p:cNvSpPr txBox="1"/>
          <p:nvPr/>
        </p:nvSpPr>
        <p:spPr>
          <a:xfrm>
            <a:off x="2546391" y="2886827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>
                <a:solidFill>
                  <a:schemeClr val="accent5"/>
                </a:solidFill>
              </a:rPr>
              <a:t>Look </a:t>
            </a:r>
            <a:r>
              <a:rPr lang="nl-BE" sz="1100" err="1">
                <a:solidFill>
                  <a:schemeClr val="accent5"/>
                </a:solidFill>
              </a:rPr>
              <a:t>for</a:t>
            </a:r>
            <a:r>
              <a:rPr lang="nl-BE" sz="1100">
                <a:solidFill>
                  <a:schemeClr val="accent5"/>
                </a:solidFill>
              </a:rPr>
              <a:t> a </a:t>
            </a:r>
            <a:r>
              <a:rPr lang="nl-BE" sz="1100" err="1">
                <a:solidFill>
                  <a:schemeClr val="accent5"/>
                </a:solidFill>
              </a:rPr>
              <a:t>worker</a:t>
            </a:r>
            <a:r>
              <a:rPr lang="nl-BE" sz="1100">
                <a:solidFill>
                  <a:schemeClr val="accent5"/>
                </a:solidFill>
              </a:rPr>
              <a:t> + </a:t>
            </a:r>
            <a:r>
              <a:rPr lang="nl-BE" sz="1100" err="1">
                <a:solidFill>
                  <a:schemeClr val="accent5"/>
                </a:solidFill>
              </a:rPr>
              <a:t>hiring</a:t>
            </a:r>
            <a:endParaRPr lang="nl-BE" sz="1100">
              <a:solidFill>
                <a:schemeClr val="accent5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3D0142C-C0EF-4721-9755-16CBE089A819}"/>
              </a:ext>
            </a:extLst>
          </p:cNvPr>
          <p:cNvSpPr txBox="1"/>
          <p:nvPr/>
        </p:nvSpPr>
        <p:spPr>
          <a:xfrm>
            <a:off x="2546391" y="3510480"/>
            <a:ext cx="2167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err="1">
                <a:solidFill>
                  <a:schemeClr val="accent5"/>
                </a:solidFill>
              </a:rPr>
              <a:t>Add</a:t>
            </a:r>
            <a:r>
              <a:rPr lang="nl-BE" sz="1100">
                <a:solidFill>
                  <a:schemeClr val="accent5"/>
                </a:solidFill>
              </a:rPr>
              <a:t> </a:t>
            </a:r>
            <a:r>
              <a:rPr lang="nl-BE" sz="1100" err="1">
                <a:solidFill>
                  <a:schemeClr val="accent5"/>
                </a:solidFill>
              </a:rPr>
              <a:t>worker</a:t>
            </a:r>
            <a:r>
              <a:rPr lang="nl-BE" sz="1100">
                <a:solidFill>
                  <a:schemeClr val="accent5"/>
                </a:solidFill>
              </a:rPr>
              <a:t> info, </a:t>
            </a:r>
            <a:r>
              <a:rPr lang="nl-BE" sz="1100" err="1">
                <a:solidFill>
                  <a:schemeClr val="accent5"/>
                </a:solidFill>
              </a:rPr>
              <a:t>request</a:t>
            </a:r>
            <a:r>
              <a:rPr lang="nl-BE" sz="1100">
                <a:solidFill>
                  <a:schemeClr val="accent5"/>
                </a:solidFill>
              </a:rPr>
              <a:t> assets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6A474ED-8B91-4F34-B70E-9AC3EECBAD9B}"/>
              </a:ext>
            </a:extLst>
          </p:cNvPr>
          <p:cNvSpPr txBox="1"/>
          <p:nvPr/>
        </p:nvSpPr>
        <p:spPr>
          <a:xfrm>
            <a:off x="2546391" y="4163213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>
                <a:solidFill>
                  <a:schemeClr val="accent5"/>
                </a:solidFill>
              </a:rPr>
              <a:t>Get </a:t>
            </a:r>
            <a:r>
              <a:rPr lang="nl-BE" sz="1100" err="1">
                <a:solidFill>
                  <a:schemeClr val="accent5"/>
                </a:solidFill>
              </a:rPr>
              <a:t>calculated</a:t>
            </a:r>
            <a:r>
              <a:rPr lang="nl-BE" sz="1100">
                <a:solidFill>
                  <a:schemeClr val="accent5"/>
                </a:solidFill>
              </a:rPr>
              <a:t> &amp; </a:t>
            </a:r>
            <a:r>
              <a:rPr lang="nl-BE" sz="1100" err="1">
                <a:solidFill>
                  <a:schemeClr val="accent5"/>
                </a:solidFill>
              </a:rPr>
              <a:t>payed</a:t>
            </a:r>
            <a:r>
              <a:rPr lang="nl-BE" sz="1100">
                <a:solidFill>
                  <a:schemeClr val="accent5"/>
                </a:solidFill>
              </a:rPr>
              <a:t> !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315EE8C-F6FD-4B82-9529-F430BF7142F1}"/>
              </a:ext>
            </a:extLst>
          </p:cNvPr>
          <p:cNvSpPr txBox="1"/>
          <p:nvPr/>
        </p:nvSpPr>
        <p:spPr>
          <a:xfrm>
            <a:off x="2546391" y="4775948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>
                <a:solidFill>
                  <a:schemeClr val="accent5"/>
                </a:solidFill>
              </a:rPr>
              <a:t>Planning / Absence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248E40D-EB01-45AC-A852-8E9FEA6092B6}"/>
              </a:ext>
            </a:extLst>
          </p:cNvPr>
          <p:cNvSpPr txBox="1"/>
          <p:nvPr/>
        </p:nvSpPr>
        <p:spPr>
          <a:xfrm>
            <a:off x="2546391" y="5405653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>
                <a:solidFill>
                  <a:schemeClr val="accent5"/>
                </a:solidFill>
              </a:rPr>
              <a:t>Evaluation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15836F6-A9D6-4099-ACF6-C6085FD8370B}"/>
              </a:ext>
            </a:extLst>
          </p:cNvPr>
          <p:cNvSpPr txBox="1"/>
          <p:nvPr/>
        </p:nvSpPr>
        <p:spPr>
          <a:xfrm>
            <a:off x="1683995" y="2172595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NEEDS	</a:t>
            </a:r>
            <a:r>
              <a:rPr lang="nl-BE"/>
              <a:t>Employee </a:t>
            </a:r>
            <a:r>
              <a:rPr lang="nl-BE" err="1"/>
              <a:t>journey</a:t>
            </a:r>
            <a:endParaRPr lang="nl-BE"/>
          </a:p>
        </p:txBody>
      </p:sp>
      <p:sp>
        <p:nvSpPr>
          <p:cNvPr id="16" name="Gelijkbenige driehoek 15">
            <a:extLst>
              <a:ext uri="{FF2B5EF4-FFF2-40B4-BE49-F238E27FC236}">
                <a16:creationId xmlns:a16="http://schemas.microsoft.com/office/drawing/2014/main" id="{E0B57476-BE88-4D85-AC27-EA45CCEB08B1}"/>
              </a:ext>
            </a:extLst>
          </p:cNvPr>
          <p:cNvSpPr/>
          <p:nvPr/>
        </p:nvSpPr>
        <p:spPr>
          <a:xfrm rot="10800000">
            <a:off x="1987084" y="2746862"/>
            <a:ext cx="258994" cy="271534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7063182-3590-4909-8F0D-93D7982EAB0D}"/>
              </a:ext>
            </a:extLst>
          </p:cNvPr>
          <p:cNvSpPr txBox="1"/>
          <p:nvPr/>
        </p:nvSpPr>
        <p:spPr>
          <a:xfrm>
            <a:off x="6379170" y="269838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>
                <a:solidFill>
                  <a:schemeClr val="accent4"/>
                </a:solidFill>
              </a:rPr>
              <a:t>Technology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7944DA0-BB21-4E03-A97E-2E741ACA2EF7}"/>
              </a:ext>
            </a:extLst>
          </p:cNvPr>
          <p:cNvSpPr txBox="1"/>
          <p:nvPr/>
        </p:nvSpPr>
        <p:spPr>
          <a:xfrm>
            <a:off x="6379170" y="3398186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>
                <a:solidFill>
                  <a:schemeClr val="accent4"/>
                </a:solidFill>
              </a:rPr>
              <a:t>Outsourcing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093F542-3D00-45E5-8D7D-B1E8F0CDF523}"/>
              </a:ext>
            </a:extLst>
          </p:cNvPr>
          <p:cNvSpPr txBox="1"/>
          <p:nvPr/>
        </p:nvSpPr>
        <p:spPr>
          <a:xfrm>
            <a:off x="6379170" y="409799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>
                <a:solidFill>
                  <a:schemeClr val="accent4"/>
                </a:solidFill>
              </a:rPr>
              <a:t>Expertise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64BD230-5939-4359-9382-7C69159EC902}"/>
              </a:ext>
            </a:extLst>
          </p:cNvPr>
          <p:cNvSpPr txBox="1"/>
          <p:nvPr/>
        </p:nvSpPr>
        <p:spPr>
          <a:xfrm>
            <a:off x="6379170" y="479779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err="1">
                <a:solidFill>
                  <a:schemeClr val="accent4"/>
                </a:solidFill>
              </a:rPr>
              <a:t>Insights</a:t>
            </a:r>
            <a:endParaRPr lang="nl-BE" sz="1400" b="1">
              <a:solidFill>
                <a:schemeClr val="accent4"/>
              </a:solidFill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8F54258-F7F9-4E87-B3AB-384F3B7F8AC9}"/>
              </a:ext>
            </a:extLst>
          </p:cNvPr>
          <p:cNvSpPr txBox="1"/>
          <p:nvPr/>
        </p:nvSpPr>
        <p:spPr>
          <a:xfrm>
            <a:off x="6378529" y="220355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VALUE	</a:t>
            </a:r>
            <a:r>
              <a:rPr lang="nl-BE"/>
              <a:t>How we help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B2831A9-2F69-487E-BA29-E1E08FDFFC3D}"/>
              </a:ext>
            </a:extLst>
          </p:cNvPr>
          <p:cNvSpPr txBox="1"/>
          <p:nvPr/>
        </p:nvSpPr>
        <p:spPr>
          <a:xfrm>
            <a:off x="6570418" y="2956078"/>
            <a:ext cx="1917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err="1">
                <a:solidFill>
                  <a:schemeClr val="accent5"/>
                </a:solidFill>
              </a:rPr>
              <a:t>Provide</a:t>
            </a:r>
            <a:r>
              <a:rPr lang="nl-BE" sz="1100">
                <a:solidFill>
                  <a:schemeClr val="accent5"/>
                </a:solidFill>
              </a:rPr>
              <a:t> software, </a:t>
            </a:r>
            <a:r>
              <a:rPr lang="nl-BE" sz="1100" err="1">
                <a:solidFill>
                  <a:schemeClr val="accent5"/>
                </a:solidFill>
              </a:rPr>
              <a:t>tooling</a:t>
            </a:r>
            <a:r>
              <a:rPr lang="nl-BE" sz="1100">
                <a:solidFill>
                  <a:schemeClr val="accent5"/>
                </a:solidFill>
              </a:rPr>
              <a:t>, …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CE3C968-8CBF-4FB6-B11C-1C99AD378EAD}"/>
              </a:ext>
            </a:extLst>
          </p:cNvPr>
          <p:cNvSpPr txBox="1"/>
          <p:nvPr/>
        </p:nvSpPr>
        <p:spPr>
          <a:xfrm>
            <a:off x="6569777" y="3669024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err="1">
                <a:solidFill>
                  <a:schemeClr val="accent5"/>
                </a:solidFill>
              </a:rPr>
              <a:t>Provide</a:t>
            </a:r>
            <a:r>
              <a:rPr lang="nl-BE" sz="1100">
                <a:solidFill>
                  <a:schemeClr val="accent5"/>
                </a:solidFill>
              </a:rPr>
              <a:t> </a:t>
            </a:r>
            <a:r>
              <a:rPr lang="nl-BE" sz="1100" err="1">
                <a:solidFill>
                  <a:schemeClr val="accent5"/>
                </a:solidFill>
              </a:rPr>
              <a:t>people</a:t>
            </a:r>
            <a:r>
              <a:rPr lang="nl-BE" sz="1100">
                <a:solidFill>
                  <a:schemeClr val="accent5"/>
                </a:solidFill>
              </a:rPr>
              <a:t> </a:t>
            </a:r>
            <a:r>
              <a:rPr lang="nl-BE" sz="1100" err="1">
                <a:solidFill>
                  <a:schemeClr val="accent5"/>
                </a:solidFill>
              </a:rPr>
              <a:t>to</a:t>
            </a:r>
            <a:r>
              <a:rPr lang="nl-BE" sz="1100">
                <a:solidFill>
                  <a:schemeClr val="accent5"/>
                </a:solidFill>
              </a:rPr>
              <a:t> do </a:t>
            </a:r>
            <a:r>
              <a:rPr lang="nl-BE" sz="1100" err="1">
                <a:solidFill>
                  <a:schemeClr val="accent5"/>
                </a:solidFill>
              </a:rPr>
              <a:t>the</a:t>
            </a:r>
            <a:r>
              <a:rPr lang="nl-BE" sz="1100">
                <a:solidFill>
                  <a:schemeClr val="accent5"/>
                </a:solidFill>
              </a:rPr>
              <a:t> </a:t>
            </a:r>
            <a:r>
              <a:rPr lang="nl-BE" sz="1100" err="1">
                <a:solidFill>
                  <a:schemeClr val="accent5"/>
                </a:solidFill>
              </a:rPr>
              <a:t>work</a:t>
            </a:r>
            <a:endParaRPr lang="nl-BE" sz="1100">
              <a:solidFill>
                <a:schemeClr val="accent5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383F2D8-3AC0-4764-82A7-729E7E8D3226}"/>
              </a:ext>
            </a:extLst>
          </p:cNvPr>
          <p:cNvSpPr txBox="1"/>
          <p:nvPr/>
        </p:nvSpPr>
        <p:spPr>
          <a:xfrm>
            <a:off x="6582238" y="4368373"/>
            <a:ext cx="1806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err="1">
                <a:solidFill>
                  <a:schemeClr val="accent5"/>
                </a:solidFill>
              </a:rPr>
              <a:t>Answer</a:t>
            </a:r>
            <a:r>
              <a:rPr lang="nl-BE" sz="1100">
                <a:solidFill>
                  <a:schemeClr val="accent5"/>
                </a:solidFill>
              </a:rPr>
              <a:t> </a:t>
            </a:r>
            <a:r>
              <a:rPr lang="nl-BE" sz="1100" err="1">
                <a:solidFill>
                  <a:schemeClr val="accent5"/>
                </a:solidFill>
              </a:rPr>
              <a:t>questions</a:t>
            </a:r>
            <a:r>
              <a:rPr lang="nl-BE" sz="1100">
                <a:solidFill>
                  <a:schemeClr val="accent5"/>
                </a:solidFill>
              </a:rPr>
              <a:t>, assist, </a:t>
            </a:r>
            <a:br>
              <a:rPr lang="nl-BE" sz="1100">
                <a:solidFill>
                  <a:schemeClr val="accent5"/>
                </a:solidFill>
              </a:rPr>
            </a:br>
            <a:r>
              <a:rPr lang="nl-BE" sz="1100">
                <a:solidFill>
                  <a:schemeClr val="accent5"/>
                </a:solidFill>
              </a:rPr>
              <a:t>share </a:t>
            </a:r>
            <a:r>
              <a:rPr lang="nl-BE" sz="1100" err="1">
                <a:solidFill>
                  <a:schemeClr val="accent5"/>
                </a:solidFill>
              </a:rPr>
              <a:t>knowledge</a:t>
            </a:r>
            <a:endParaRPr lang="nl-BE" sz="1100">
              <a:solidFill>
                <a:schemeClr val="accent5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CC184C24-6F37-4C10-8975-C4F118B1821F}"/>
              </a:ext>
            </a:extLst>
          </p:cNvPr>
          <p:cNvSpPr txBox="1"/>
          <p:nvPr/>
        </p:nvSpPr>
        <p:spPr>
          <a:xfrm>
            <a:off x="6569777" y="5105571"/>
            <a:ext cx="2262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err="1">
                <a:solidFill>
                  <a:schemeClr val="accent5"/>
                </a:solidFill>
              </a:rPr>
              <a:t>Provide</a:t>
            </a:r>
            <a:r>
              <a:rPr lang="nl-BE" sz="1100">
                <a:solidFill>
                  <a:schemeClr val="accent5"/>
                </a:solidFill>
              </a:rPr>
              <a:t> benchmarks, </a:t>
            </a:r>
            <a:r>
              <a:rPr lang="nl-BE" sz="1100" err="1">
                <a:solidFill>
                  <a:schemeClr val="accent5"/>
                </a:solidFill>
              </a:rPr>
              <a:t>predictions</a:t>
            </a:r>
            <a:r>
              <a:rPr lang="nl-BE" sz="1100">
                <a:solidFill>
                  <a:schemeClr val="accent5"/>
                </a:solidFill>
              </a:rPr>
              <a:t>,</a:t>
            </a:r>
            <a:br>
              <a:rPr lang="nl-BE" sz="1100">
                <a:solidFill>
                  <a:schemeClr val="accent5"/>
                </a:solidFill>
              </a:rPr>
            </a:br>
            <a:r>
              <a:rPr lang="nl-BE" sz="1100" err="1">
                <a:solidFill>
                  <a:schemeClr val="accent5"/>
                </a:solidFill>
              </a:rPr>
              <a:t>statistics</a:t>
            </a:r>
            <a:r>
              <a:rPr lang="nl-BE" sz="1100">
                <a:solidFill>
                  <a:schemeClr val="accent5"/>
                </a:solidFill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7782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0CD2-7CEE-4B49-8C5B-9782F8E3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Employee engagement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855C0-6AD0-B340-BF8C-F54C229C8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0</a:t>
            </a:r>
            <a:r>
              <a:rPr lang="nl-BE"/>
              <a:t>2</a:t>
            </a:r>
            <a:r>
              <a:rPr lang="en-B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5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CCB9-561A-1246-B255-F7C7B6DC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sz="4800" dirty="0"/>
              <a:t>How passionate employees feel about their jobs &amp; feel  connected to the organization, and are committed to go for the extra mile.</a:t>
            </a:r>
            <a:endParaRPr lang="en-US" sz="4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961C5-E23C-374D-9A8B-DAE8AA86F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Employee engagement - Definition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56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DF8B0A-81D0-41F8-A672-DA00BAEDB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6000" y="2252274"/>
            <a:ext cx="8640000" cy="180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Employee engagement != Employee </a:t>
            </a:r>
            <a:r>
              <a:rPr lang="nl-BE" b="1" err="1"/>
              <a:t>satisfaction</a:t>
            </a:r>
            <a:endParaRPr lang="nl-BE" b="1"/>
          </a:p>
        </p:txBody>
      </p:sp>
    </p:spTree>
    <p:extLst>
      <p:ext uri="{BB962C8B-B14F-4D97-AF65-F5344CB8AC3E}">
        <p14:creationId xmlns:p14="http://schemas.microsoft.com/office/powerpoint/2010/main" val="287080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51AC924-E709-407B-8E69-FE2480E4A3EC}"/>
              </a:ext>
            </a:extLst>
          </p:cNvPr>
          <p:cNvCxnSpPr>
            <a:cxnSpLocks/>
          </p:cNvCxnSpPr>
          <p:nvPr/>
        </p:nvCxnSpPr>
        <p:spPr>
          <a:xfrm>
            <a:off x="91440" y="3383724"/>
            <a:ext cx="11652069" cy="1674866"/>
          </a:xfrm>
          <a:prstGeom prst="line">
            <a:avLst/>
          </a:prstGeom>
          <a:ln w="28575">
            <a:solidFill>
              <a:srgbClr val="768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A25C3F9-8D1B-43EA-BE74-4D805EFD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Components</a:t>
            </a:r>
            <a:r>
              <a:rPr lang="nl-BE"/>
              <a:t> of employee engagement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42798DD-DF26-456E-9562-842461E1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335" y="6190588"/>
            <a:ext cx="503999" cy="288000"/>
          </a:xfrm>
        </p:spPr>
        <p:txBody>
          <a:bodyPr/>
          <a:lstStyle/>
          <a:p>
            <a:fld id="{5A127A3D-B2D7-BE45-9D15-D54E2B8B306F}" type="slidenum">
              <a:rPr lang="en-BE" smtClean="0"/>
              <a:pPr/>
              <a:t>8</a:t>
            </a:fld>
            <a:endParaRPr lang="en-BE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ECD73D-3C31-4D75-A614-B840A04F9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961765"/>
              </p:ext>
            </p:extLst>
          </p:nvPr>
        </p:nvGraphicFramePr>
        <p:xfrm>
          <a:off x="3044190" y="2629111"/>
          <a:ext cx="4610100" cy="3067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Fabriek">
            <a:extLst>
              <a:ext uri="{FF2B5EF4-FFF2-40B4-BE49-F238E27FC236}">
                <a16:creationId xmlns:a16="http://schemas.microsoft.com/office/drawing/2014/main" id="{D876BDAA-E1BC-4B37-A67D-C87C86DED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47161">
            <a:off x="5010083" y="1764296"/>
            <a:ext cx="775324" cy="775324"/>
          </a:xfrm>
          <a:prstGeom prst="rect">
            <a:avLst/>
          </a:prstGeom>
          <a:scene3d>
            <a:camera prst="orthographicFront">
              <a:rot lat="0" lon="899977" rev="21299999"/>
            </a:camera>
            <a:lightRig rig="threePt" dir="t"/>
          </a:scene3d>
        </p:spPr>
      </p:pic>
      <p:pic>
        <p:nvPicPr>
          <p:cNvPr id="12" name="Graphic 11" descr="Gebruiker">
            <a:extLst>
              <a:ext uri="{FF2B5EF4-FFF2-40B4-BE49-F238E27FC236}">
                <a16:creationId xmlns:a16="http://schemas.microsoft.com/office/drawing/2014/main" id="{5D4DA525-F688-4872-A2AA-43640564F8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21310164">
            <a:off x="4977185" y="5696584"/>
            <a:ext cx="666719" cy="666719"/>
          </a:xfrm>
          <a:prstGeom prst="rect">
            <a:avLst/>
          </a:prstGeom>
          <a:scene3d>
            <a:camera prst="orthographicFront">
              <a:rot lat="0" lon="20399988" rev="21299999"/>
            </a:camera>
            <a:lightRig rig="threePt" dir="t"/>
          </a:scene3d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E904013-C989-45ED-B3C4-F422E52475AC}"/>
              </a:ext>
            </a:extLst>
          </p:cNvPr>
          <p:cNvSpPr txBox="1"/>
          <p:nvPr/>
        </p:nvSpPr>
        <p:spPr>
          <a:xfrm>
            <a:off x="7694041" y="5213628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Expectations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/>
              <a:t>Accountability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Clear</a:t>
            </a:r>
            <a:r>
              <a:rPr lang="nl-BE" sz="1200" dirty="0"/>
              <a:t> </a:t>
            </a:r>
            <a:r>
              <a:rPr lang="nl-BE" sz="1200" dirty="0" err="1"/>
              <a:t>communication</a:t>
            </a:r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7FCD3C4-B2CA-4B3D-98B9-6C77C8F42A35}"/>
              </a:ext>
            </a:extLst>
          </p:cNvPr>
          <p:cNvSpPr txBox="1"/>
          <p:nvPr/>
        </p:nvSpPr>
        <p:spPr>
          <a:xfrm>
            <a:off x="1788142" y="5058590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Develop</a:t>
            </a:r>
            <a:r>
              <a:rPr lang="nl-BE" sz="1200" dirty="0"/>
              <a:t>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Motivation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/>
              <a:t>Strong </a:t>
            </a:r>
            <a:r>
              <a:rPr lang="nl-BE" sz="1200" dirty="0" err="1"/>
              <a:t>relationships</a:t>
            </a:r>
            <a:endParaRPr lang="nl-BE" sz="1200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75D837E0-2CA8-4221-82D3-51D60A6CAA53}"/>
              </a:ext>
            </a:extLst>
          </p:cNvPr>
          <p:cNvSpPr txBox="1"/>
          <p:nvPr/>
        </p:nvSpPr>
        <p:spPr>
          <a:xfrm>
            <a:off x="1991526" y="2027492"/>
            <a:ext cx="114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Motivate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Empower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/>
              <a:t>Respect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/>
              <a:t>Challenge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02B4AEA-CC70-4AFC-9782-103896B69741}"/>
              </a:ext>
            </a:extLst>
          </p:cNvPr>
          <p:cNvSpPr txBox="1"/>
          <p:nvPr/>
        </p:nvSpPr>
        <p:spPr>
          <a:xfrm>
            <a:off x="7664841" y="2281336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Vision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 err="1"/>
              <a:t>Strategy</a:t>
            </a:r>
            <a:endParaRPr lang="nl-B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 dirty="0"/>
              <a:t>Employees </a:t>
            </a:r>
            <a:r>
              <a:rPr lang="nl-BE" sz="1200" dirty="0" err="1"/>
              <a:t>contribution</a:t>
            </a:r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1053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42CE95-50AC-4787-A819-0CABCF33B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DD42CE95-50AC-4787-A819-0CABCF33BA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690022-751F-4720-9D90-F60F940E0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F690022-751F-4720-9D90-F60F940E0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01BE27-10B9-4D96-B578-E1A704254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5801BE27-10B9-4D96-B578-E1A704254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0E8DEC-DEE4-4840-AAA3-DB97F0697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420E8DEC-DEE4-4840-AAA3-DB97F0697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2BE379-FA14-452B-9783-07F96E0F5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graphicEl>
                                              <a:dgm id="{0E2BE379-FA14-452B-9783-07F96E0F5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DE882-7F11-4441-A87A-095F0BA74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96" y="134620"/>
            <a:ext cx="6039359" cy="2387600"/>
          </a:xfrm>
        </p:spPr>
        <p:txBody>
          <a:bodyPr/>
          <a:lstStyle/>
          <a:p>
            <a:r>
              <a:rPr lang="nl-BE" err="1"/>
              <a:t>Why</a:t>
            </a:r>
            <a:r>
              <a:rPr lang="nl-BE"/>
              <a:t> is </a:t>
            </a:r>
            <a:r>
              <a:rPr lang="nl-BE" err="1"/>
              <a:t>it</a:t>
            </a:r>
            <a:r>
              <a:rPr lang="nl-BE"/>
              <a:t> important ?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385E7B9B-EB04-41D0-B401-C5992B861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" y="2941320"/>
            <a:ext cx="7787639" cy="29108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Drives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Company </a:t>
            </a:r>
            <a:r>
              <a:rPr lang="nl-BE" sz="2000" dirty="0" err="1"/>
              <a:t>vision</a:t>
            </a:r>
            <a:r>
              <a:rPr lang="nl-BE" sz="2000" dirty="0"/>
              <a:t> &amp; </a:t>
            </a:r>
            <a:r>
              <a:rPr lang="nl-BE" sz="2000" dirty="0" err="1"/>
              <a:t>strategy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Growth</a:t>
            </a:r>
            <a:r>
              <a:rPr lang="nl-BE" sz="2000" dirty="0"/>
              <a:t> &amp; </a:t>
            </a:r>
            <a:r>
              <a:rPr lang="nl-BE" sz="2000" dirty="0" err="1"/>
              <a:t>innovation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Retain</a:t>
            </a:r>
            <a:r>
              <a:rPr lang="nl-BE" sz="2000" dirty="0"/>
              <a:t> &amp; </a:t>
            </a:r>
            <a:r>
              <a:rPr lang="nl-BE" sz="2000" dirty="0" err="1"/>
              <a:t>attract</a:t>
            </a:r>
            <a:r>
              <a:rPr lang="nl-BE" sz="2000" dirty="0"/>
              <a:t> talent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Sense of </a:t>
            </a:r>
            <a:r>
              <a:rPr lang="nl-BE" sz="2000" dirty="0" err="1"/>
              <a:t>purpose</a:t>
            </a:r>
            <a:r>
              <a:rPr lang="nl-BE" sz="2000" dirty="0"/>
              <a:t> </a:t>
            </a:r>
            <a:r>
              <a:rPr lang="nl-BE" sz="2000" dirty="0">
                <a:sym typeface="Wingdings" panose="05000000000000000000" pitchFamily="2" charset="2"/>
              </a:rPr>
              <a:t> </a:t>
            </a:r>
            <a:r>
              <a:rPr lang="nl-BE" sz="2000" dirty="0" err="1">
                <a:sym typeface="Wingdings" panose="05000000000000000000" pitchFamily="2" charset="2"/>
              </a:rPr>
              <a:t>decision</a:t>
            </a:r>
            <a:r>
              <a:rPr lang="nl-BE" sz="2000" dirty="0">
                <a:sym typeface="Wingdings" panose="05000000000000000000" pitchFamily="2" charset="2"/>
              </a:rPr>
              <a:t> making</a:t>
            </a:r>
            <a:endParaRPr lang="nl-BE" sz="20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13DDE27-9C59-4546-AAA2-B994145777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8763" y="6381750"/>
            <a:ext cx="503237" cy="287338"/>
          </a:xfrm>
        </p:spPr>
        <p:txBody>
          <a:bodyPr/>
          <a:lstStyle/>
          <a:p>
            <a:fld id="{5A127A3D-B2D7-BE45-9D15-D54E2B8B306F}" type="slidenum">
              <a:rPr lang="en-BE" smtClean="0"/>
              <a:pPr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71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SD Worx">
      <a:dk1>
        <a:srgbClr val="303641"/>
      </a:dk1>
      <a:lt1>
        <a:srgbClr val="FFFFFF"/>
      </a:lt1>
      <a:dk2>
        <a:srgbClr val="44546A"/>
      </a:dk2>
      <a:lt2>
        <a:srgbClr val="E7E6E6"/>
      </a:lt2>
      <a:accent1>
        <a:srgbClr val="E3003A"/>
      </a:accent1>
      <a:accent2>
        <a:srgbClr val="F8AD07"/>
      </a:accent2>
      <a:accent3>
        <a:srgbClr val="870B58"/>
      </a:accent3>
      <a:accent4>
        <a:srgbClr val="E94E0F"/>
      </a:accent4>
      <a:accent5>
        <a:srgbClr val="7783A0"/>
      </a:accent5>
      <a:accent6>
        <a:srgbClr val="303641"/>
      </a:accent6>
      <a:hlink>
        <a:srgbClr val="99A2B7"/>
      </a:hlink>
      <a:folHlink>
        <a:srgbClr val="870B58"/>
      </a:folHlink>
    </a:clrScheme>
    <a:fontScheme name="SD Worx">
      <a:majorFont>
        <a:latin typeface="NimbusSa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 Worx template.potx" id="{380E24F6-88AA-48C9-AE9A-E1E70ED83929}" vid="{605503BE-44A2-4067-9C7B-4E41141E8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7DA23D0BEDF47854BEA8F57597DDD" ma:contentTypeVersion="0" ma:contentTypeDescription="Een nieuw document maken." ma:contentTypeScope="" ma:versionID="ab9e81a7edb90338a76dcf568303cbd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c4b56ff7e697abb545f3d57e0ea7a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F501F8-9721-4B8C-8FE2-B8109C21D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A86B57-2460-49FF-B74C-5B1FA30D41AE}">
  <ds:schemaRefs>
    <ds:schemaRef ds:uri="fd3cae67-7700-4c10-a500-9aafece5cc5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3ebc24f-f4ef-4bae-9a0f-69437cd66cb9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5201D5-5E2C-4DD8-8E63-451888D4F2F1}"/>
</file>

<file path=docProps/app.xml><?xml version="1.0" encoding="utf-8"?>
<Properties xmlns="http://schemas.openxmlformats.org/officeDocument/2006/extended-properties" xmlns:vt="http://schemas.openxmlformats.org/officeDocument/2006/docPropsVTypes">
  <Template>SD_Worx_potx_template</Template>
  <TotalTime>40</TotalTime>
  <Words>378</Words>
  <Application>Microsoft Office PowerPoint</Application>
  <PresentationFormat>Breedbeeld</PresentationFormat>
  <Paragraphs>110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Roboto Medium</vt:lpstr>
      <vt:lpstr>Roboto</vt:lpstr>
      <vt:lpstr>Wingdings</vt:lpstr>
      <vt:lpstr>Calibri</vt:lpstr>
      <vt:lpstr>NimbusSan</vt:lpstr>
      <vt:lpstr>Arial</vt:lpstr>
      <vt:lpstr>Kantoorthema</vt:lpstr>
      <vt:lpstr>SD Worx</vt:lpstr>
      <vt:lpstr>About SD Worx</vt:lpstr>
      <vt:lpstr>About SD Worx</vt:lpstr>
      <vt:lpstr>About SD Worx</vt:lpstr>
      <vt:lpstr>Employee engagement</vt:lpstr>
      <vt:lpstr>How passionate employees feel about their jobs &amp; feel  connected to the organization, and are committed to go for the extra mile.</vt:lpstr>
      <vt:lpstr>Employee engagement != Employee satisfaction</vt:lpstr>
      <vt:lpstr>Components of employee engagement</vt:lpstr>
      <vt:lpstr>Why is it important ?</vt:lpstr>
      <vt:lpstr>Drivers of engagement</vt:lpstr>
      <vt:lpstr>Hackathon Challenge</vt:lpstr>
      <vt:lpstr>What could you build that we can offer to our customers to increase their employee engagement ?</vt:lpstr>
      <vt:lpstr>Digital Channels : MySDWorx</vt:lpstr>
      <vt:lpstr>Scale, Frequency &amp; Retention</vt:lpstr>
      <vt:lpstr>Things to keep in mind</vt:lpstr>
      <vt:lpstr>Existing Components</vt:lpstr>
      <vt:lpstr>Adaptive Cards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 Worx</dc:title>
  <dc:creator>Van Goethem Nico</dc:creator>
  <cp:lastModifiedBy>Van Goethem Nico</cp:lastModifiedBy>
  <cp:revision>2</cp:revision>
  <dcterms:created xsi:type="dcterms:W3CDTF">2021-02-02T16:39:51Z</dcterms:created>
  <dcterms:modified xsi:type="dcterms:W3CDTF">2021-02-05T18:01:49Z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0x010100DC37DA23D0BEDF47854BEA8F57597DDD</vt:lpwstr>
  </property>
</Properties>
</file>